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76" r:id="rId7"/>
    <p:sldId id="264" r:id="rId8"/>
    <p:sldId id="262" r:id="rId9"/>
    <p:sldId id="263" r:id="rId10"/>
    <p:sldId id="265" r:id="rId11"/>
    <p:sldId id="275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AD0EB9-AE22-441A-A696-9070B00F63DF}" v="66" dt="2019-05-02T14:35:03.282"/>
  </p1510:revLst>
</p1510:revInfo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iamin Bia" userId="39a36cc4-1692-4dc2-a02c-9c9ee3cd7a9f" providerId="ADAL" clId="{B2AD0EB9-AE22-441A-A696-9070B00F63DF}"/>
    <pc:docChg chg="undo redo custSel mod addSld delSld modSld sldOrd">
      <pc:chgData name="Beniamin Bia" userId="39a36cc4-1692-4dc2-a02c-9c9ee3cd7a9f" providerId="ADAL" clId="{B2AD0EB9-AE22-441A-A696-9070B00F63DF}" dt="2019-05-02T14:36:27.630" v="842" actId="14100"/>
      <pc:docMkLst>
        <pc:docMk/>
      </pc:docMkLst>
      <pc:sldChg chg="addSp modSp">
        <pc:chgData name="Beniamin Bia" userId="39a36cc4-1692-4dc2-a02c-9c9ee3cd7a9f" providerId="ADAL" clId="{B2AD0EB9-AE22-441A-A696-9070B00F63DF}" dt="2019-05-02T11:15:24.760" v="224" actId="1076"/>
        <pc:sldMkLst>
          <pc:docMk/>
          <pc:sldMk cId="2033026036" sldId="256"/>
        </pc:sldMkLst>
        <pc:spChg chg="add mod">
          <ac:chgData name="Beniamin Bia" userId="39a36cc4-1692-4dc2-a02c-9c9ee3cd7a9f" providerId="ADAL" clId="{B2AD0EB9-AE22-441A-A696-9070B00F63DF}" dt="2019-05-02T11:15:24.760" v="224" actId="1076"/>
          <ac:spMkLst>
            <pc:docMk/>
            <pc:sldMk cId="2033026036" sldId="256"/>
            <ac:spMk id="5" creationId="{BEA555A9-50B1-4B01-B4B4-A2496DD75DBD}"/>
          </ac:spMkLst>
        </pc:spChg>
      </pc:sldChg>
      <pc:sldChg chg="addSp delSp modSp mod setBg">
        <pc:chgData name="Beniamin Bia" userId="39a36cc4-1692-4dc2-a02c-9c9ee3cd7a9f" providerId="ADAL" clId="{B2AD0EB9-AE22-441A-A696-9070B00F63DF}" dt="2019-05-02T11:37:44.637" v="501" actId="26606"/>
        <pc:sldMkLst>
          <pc:docMk/>
          <pc:sldMk cId="863431882" sldId="257"/>
        </pc:sldMkLst>
        <pc:spChg chg="mod">
          <ac:chgData name="Beniamin Bia" userId="39a36cc4-1692-4dc2-a02c-9c9ee3cd7a9f" providerId="ADAL" clId="{B2AD0EB9-AE22-441A-A696-9070B00F63DF}" dt="2019-05-02T11:37:44.637" v="501" actId="26606"/>
          <ac:spMkLst>
            <pc:docMk/>
            <pc:sldMk cId="863431882" sldId="257"/>
            <ac:spMk id="2" creationId="{3D5C5D1E-D716-4915-8E78-48DC710F0F4D}"/>
          </ac:spMkLst>
        </pc:spChg>
        <pc:spChg chg="mod">
          <ac:chgData name="Beniamin Bia" userId="39a36cc4-1692-4dc2-a02c-9c9ee3cd7a9f" providerId="ADAL" clId="{B2AD0EB9-AE22-441A-A696-9070B00F63DF}" dt="2019-05-02T11:37:44.637" v="501" actId="26606"/>
          <ac:spMkLst>
            <pc:docMk/>
            <pc:sldMk cId="863431882" sldId="257"/>
            <ac:spMk id="3" creationId="{FB0F5CCD-DD6E-4723-BB75-67178DDA4590}"/>
          </ac:spMkLst>
        </pc:spChg>
        <pc:picChg chg="add mod">
          <ac:chgData name="Beniamin Bia" userId="39a36cc4-1692-4dc2-a02c-9c9ee3cd7a9f" providerId="ADAL" clId="{B2AD0EB9-AE22-441A-A696-9070B00F63DF}" dt="2019-05-02T11:37:44.637" v="501" actId="26606"/>
          <ac:picMkLst>
            <pc:docMk/>
            <pc:sldMk cId="863431882" sldId="257"/>
            <ac:picMk id="5" creationId="{29A4DDBA-8DD4-458D-8DC3-AA159E930A38}"/>
          </ac:picMkLst>
        </pc:picChg>
        <pc:cxnChg chg="add del">
          <ac:chgData name="Beniamin Bia" userId="39a36cc4-1692-4dc2-a02c-9c9ee3cd7a9f" providerId="ADAL" clId="{B2AD0EB9-AE22-441A-A696-9070B00F63DF}" dt="2019-05-02T11:37:44.637" v="501" actId="26606"/>
          <ac:cxnSpMkLst>
            <pc:docMk/>
            <pc:sldMk cId="863431882" sldId="257"/>
            <ac:cxnSpMk id="10" creationId="{E4A809D5-3600-46D4-A466-67F2349A54FB}"/>
          </ac:cxnSpMkLst>
        </pc:cxnChg>
      </pc:sldChg>
      <pc:sldChg chg="delSp modSp">
        <pc:chgData name="Beniamin Bia" userId="39a36cc4-1692-4dc2-a02c-9c9ee3cd7a9f" providerId="ADAL" clId="{B2AD0EB9-AE22-441A-A696-9070B00F63DF}" dt="2019-05-02T11:39:21.265" v="528" actId="1076"/>
        <pc:sldMkLst>
          <pc:docMk/>
          <pc:sldMk cId="84575485" sldId="258"/>
        </pc:sldMkLst>
        <pc:spChg chg="mod">
          <ac:chgData name="Beniamin Bia" userId="39a36cc4-1692-4dc2-a02c-9c9ee3cd7a9f" providerId="ADAL" clId="{B2AD0EB9-AE22-441A-A696-9070B00F63DF}" dt="2019-05-02T11:39:21.265" v="528" actId="1076"/>
          <ac:spMkLst>
            <pc:docMk/>
            <pc:sldMk cId="84575485" sldId="258"/>
            <ac:spMk id="2" creationId="{5989B662-E084-45BA-87FF-8591E6B60CD5}"/>
          </ac:spMkLst>
        </pc:spChg>
        <pc:spChg chg="mod">
          <ac:chgData name="Beniamin Bia" userId="39a36cc4-1692-4dc2-a02c-9c9ee3cd7a9f" providerId="ADAL" clId="{B2AD0EB9-AE22-441A-A696-9070B00F63DF}" dt="2019-05-02T11:39:10.944" v="526" actId="1076"/>
          <ac:spMkLst>
            <pc:docMk/>
            <pc:sldMk cId="84575485" sldId="258"/>
            <ac:spMk id="3" creationId="{8B4B20DD-2A16-415A-AF0D-CD674C3C9D63}"/>
          </ac:spMkLst>
        </pc:spChg>
        <pc:spChg chg="mod">
          <ac:chgData name="Beniamin Bia" userId="39a36cc4-1692-4dc2-a02c-9c9ee3cd7a9f" providerId="ADAL" clId="{B2AD0EB9-AE22-441A-A696-9070B00F63DF}" dt="2019-05-02T11:39:08.424" v="525" actId="1076"/>
          <ac:spMkLst>
            <pc:docMk/>
            <pc:sldMk cId="84575485" sldId="258"/>
            <ac:spMk id="10" creationId="{E910CEB6-5D5C-42B4-9473-07E968760E8D}"/>
          </ac:spMkLst>
        </pc:spChg>
        <pc:spChg chg="del mod">
          <ac:chgData name="Beniamin Bia" userId="39a36cc4-1692-4dc2-a02c-9c9ee3cd7a9f" providerId="ADAL" clId="{B2AD0EB9-AE22-441A-A696-9070B00F63DF}" dt="2019-05-02T11:38:49.877" v="516"/>
          <ac:spMkLst>
            <pc:docMk/>
            <pc:sldMk cId="84575485" sldId="258"/>
            <ac:spMk id="13" creationId="{168C38BC-86A1-485C-A9C0-636E26928887}"/>
          </ac:spMkLst>
        </pc:spChg>
        <pc:picChg chg="mod">
          <ac:chgData name="Beniamin Bia" userId="39a36cc4-1692-4dc2-a02c-9c9ee3cd7a9f" providerId="ADAL" clId="{B2AD0EB9-AE22-441A-A696-9070B00F63DF}" dt="2019-05-02T11:39:05.265" v="524" actId="14100"/>
          <ac:picMkLst>
            <pc:docMk/>
            <pc:sldMk cId="84575485" sldId="258"/>
            <ac:picMk id="5" creationId="{3A3A76ED-EA23-4143-B4D3-2AEB34A07637}"/>
          </ac:picMkLst>
        </pc:picChg>
        <pc:picChg chg="mod">
          <ac:chgData name="Beniamin Bia" userId="39a36cc4-1692-4dc2-a02c-9c9ee3cd7a9f" providerId="ADAL" clId="{B2AD0EB9-AE22-441A-A696-9070B00F63DF}" dt="2019-05-02T11:39:00.570" v="521" actId="14100"/>
          <ac:picMkLst>
            <pc:docMk/>
            <pc:sldMk cId="84575485" sldId="258"/>
            <ac:picMk id="7" creationId="{AF4C2251-0A78-49C5-95EE-9F2CF078A514}"/>
          </ac:picMkLst>
        </pc:picChg>
        <pc:picChg chg="del mod">
          <ac:chgData name="Beniamin Bia" userId="39a36cc4-1692-4dc2-a02c-9c9ee3cd7a9f" providerId="ADAL" clId="{B2AD0EB9-AE22-441A-A696-9070B00F63DF}" dt="2019-05-02T11:38:49.877" v="516"/>
          <ac:picMkLst>
            <pc:docMk/>
            <pc:sldMk cId="84575485" sldId="258"/>
            <ac:picMk id="12" creationId="{285C7427-10C3-471B-974C-35787B953586}"/>
          </ac:picMkLst>
        </pc:picChg>
      </pc:sldChg>
      <pc:sldChg chg="modSp">
        <pc:chgData name="Beniamin Bia" userId="39a36cc4-1692-4dc2-a02c-9c9ee3cd7a9f" providerId="ADAL" clId="{B2AD0EB9-AE22-441A-A696-9070B00F63DF}" dt="2019-05-02T14:34:43.086" v="665" actId="20577"/>
        <pc:sldMkLst>
          <pc:docMk/>
          <pc:sldMk cId="3684847218" sldId="259"/>
        </pc:sldMkLst>
        <pc:spChg chg="mod">
          <ac:chgData name="Beniamin Bia" userId="39a36cc4-1692-4dc2-a02c-9c9ee3cd7a9f" providerId="ADAL" clId="{B2AD0EB9-AE22-441A-A696-9070B00F63DF}" dt="2019-05-02T11:40:27.860" v="546" actId="6549"/>
          <ac:spMkLst>
            <pc:docMk/>
            <pc:sldMk cId="3684847218" sldId="259"/>
            <ac:spMk id="2" creationId="{3C3B8ED6-7A77-468E-AD2A-F954EFFDA0B3}"/>
          </ac:spMkLst>
        </pc:spChg>
        <pc:spChg chg="mod">
          <ac:chgData name="Beniamin Bia" userId="39a36cc4-1692-4dc2-a02c-9c9ee3cd7a9f" providerId="ADAL" clId="{B2AD0EB9-AE22-441A-A696-9070B00F63DF}" dt="2019-05-02T14:34:43.086" v="665" actId="20577"/>
          <ac:spMkLst>
            <pc:docMk/>
            <pc:sldMk cId="3684847218" sldId="259"/>
            <ac:spMk id="3" creationId="{E698581C-33B9-45D8-99AC-6C482FCE51AC}"/>
          </ac:spMkLst>
        </pc:spChg>
      </pc:sldChg>
      <pc:sldChg chg="addSp delSp modSp add">
        <pc:chgData name="Beniamin Bia" userId="39a36cc4-1692-4dc2-a02c-9c9ee3cd7a9f" providerId="ADAL" clId="{B2AD0EB9-AE22-441A-A696-9070B00F63DF}" dt="2019-05-02T11:40:16.456" v="545" actId="1076"/>
        <pc:sldMkLst>
          <pc:docMk/>
          <pc:sldMk cId="3111679288" sldId="260"/>
        </pc:sldMkLst>
        <pc:spChg chg="del">
          <ac:chgData name="Beniamin Bia" userId="39a36cc4-1692-4dc2-a02c-9c9ee3cd7a9f" providerId="ADAL" clId="{B2AD0EB9-AE22-441A-A696-9070B00F63DF}" dt="2019-05-02T11:39:18.093" v="527" actId="478"/>
          <ac:spMkLst>
            <pc:docMk/>
            <pc:sldMk cId="3111679288" sldId="260"/>
            <ac:spMk id="2" creationId="{84769392-1A11-4567-B13C-2A1BA037AD52}"/>
          </ac:spMkLst>
        </pc:spChg>
        <pc:spChg chg="mod">
          <ac:chgData name="Beniamin Bia" userId="39a36cc4-1692-4dc2-a02c-9c9ee3cd7a9f" providerId="ADAL" clId="{B2AD0EB9-AE22-441A-A696-9070B00F63DF}" dt="2019-05-02T11:40:16.456" v="545" actId="1076"/>
          <ac:spMkLst>
            <pc:docMk/>
            <pc:sldMk cId="3111679288" sldId="260"/>
            <ac:spMk id="3" creationId="{896F31DC-970D-4C37-9033-4640E1D1EB07}"/>
          </ac:spMkLst>
        </pc:spChg>
        <pc:spChg chg="add mod">
          <ac:chgData name="Beniamin Bia" userId="39a36cc4-1692-4dc2-a02c-9c9ee3cd7a9f" providerId="ADAL" clId="{B2AD0EB9-AE22-441A-A696-9070B00F63DF}" dt="2019-05-02T11:40:06.223" v="541" actId="1076"/>
          <ac:spMkLst>
            <pc:docMk/>
            <pc:sldMk cId="3111679288" sldId="260"/>
            <ac:spMk id="7" creationId="{5AB79883-1591-4D47-BB4A-6F171878FDA8}"/>
          </ac:spMkLst>
        </pc:spChg>
        <pc:spChg chg="add mod">
          <ac:chgData name="Beniamin Bia" userId="39a36cc4-1692-4dc2-a02c-9c9ee3cd7a9f" providerId="ADAL" clId="{B2AD0EB9-AE22-441A-A696-9070B00F63DF}" dt="2019-05-02T11:39:24.561" v="530" actId="1076"/>
          <ac:spMkLst>
            <pc:docMk/>
            <pc:sldMk cId="3111679288" sldId="260"/>
            <ac:spMk id="8" creationId="{CE618032-DC99-412B-8FDC-636042799FF6}"/>
          </ac:spMkLst>
        </pc:spChg>
        <pc:picChg chg="add mod">
          <ac:chgData name="Beniamin Bia" userId="39a36cc4-1692-4dc2-a02c-9c9ee3cd7a9f" providerId="ADAL" clId="{B2AD0EB9-AE22-441A-A696-9070B00F63DF}" dt="2019-05-02T11:40:09.289" v="542" actId="14100"/>
          <ac:picMkLst>
            <pc:docMk/>
            <pc:sldMk cId="3111679288" sldId="260"/>
            <ac:picMk id="5" creationId="{D3865C4C-3064-4747-947A-713DFA69BB74}"/>
          </ac:picMkLst>
        </pc:picChg>
        <pc:picChg chg="add mod modCrop">
          <ac:chgData name="Beniamin Bia" userId="39a36cc4-1692-4dc2-a02c-9c9ee3cd7a9f" providerId="ADAL" clId="{B2AD0EB9-AE22-441A-A696-9070B00F63DF}" dt="2019-05-02T11:40:03.620" v="540" actId="14100"/>
          <ac:picMkLst>
            <pc:docMk/>
            <pc:sldMk cId="3111679288" sldId="260"/>
            <ac:picMk id="6" creationId="{2990C06F-3C18-4CDF-9641-AAB9F8E56E83}"/>
          </ac:picMkLst>
        </pc:picChg>
      </pc:sldChg>
      <pc:sldChg chg="addSp delSp modSp add del">
        <pc:chgData name="Beniamin Bia" userId="39a36cc4-1692-4dc2-a02c-9c9ee3cd7a9f" providerId="ADAL" clId="{B2AD0EB9-AE22-441A-A696-9070B00F63DF}" dt="2019-05-02T11:16:48.608" v="241" actId="2696"/>
        <pc:sldMkLst>
          <pc:docMk/>
          <pc:sldMk cId="91213414" sldId="261"/>
        </pc:sldMkLst>
        <pc:spChg chg="del">
          <ac:chgData name="Beniamin Bia" userId="39a36cc4-1692-4dc2-a02c-9c9ee3cd7a9f" providerId="ADAL" clId="{B2AD0EB9-AE22-441A-A696-9070B00F63DF}" dt="2019-05-02T10:57:19.113" v="69" actId="478"/>
          <ac:spMkLst>
            <pc:docMk/>
            <pc:sldMk cId="91213414" sldId="261"/>
            <ac:spMk id="2" creationId="{22578E22-1126-49C7-98B3-CB7D015E0B72}"/>
          </ac:spMkLst>
        </pc:spChg>
        <pc:spChg chg="del">
          <ac:chgData name="Beniamin Bia" userId="39a36cc4-1692-4dc2-a02c-9c9ee3cd7a9f" providerId="ADAL" clId="{B2AD0EB9-AE22-441A-A696-9070B00F63DF}" dt="2019-05-02T10:57:18.295" v="68" actId="478"/>
          <ac:spMkLst>
            <pc:docMk/>
            <pc:sldMk cId="91213414" sldId="261"/>
            <ac:spMk id="3" creationId="{5DB78F15-FBE6-4FFB-854C-BC7AE363D463}"/>
          </ac:spMkLst>
        </pc:spChg>
        <pc:picChg chg="add del mod">
          <ac:chgData name="Beniamin Bia" userId="39a36cc4-1692-4dc2-a02c-9c9ee3cd7a9f" providerId="ADAL" clId="{B2AD0EB9-AE22-441A-A696-9070B00F63DF}" dt="2019-05-02T11:09:11.183" v="97"/>
          <ac:picMkLst>
            <pc:docMk/>
            <pc:sldMk cId="91213414" sldId="261"/>
            <ac:picMk id="4" creationId="{C00B636A-534D-4D9E-9F6A-88ED56AA08E9}"/>
          </ac:picMkLst>
        </pc:picChg>
      </pc:sldChg>
      <pc:sldChg chg="addSp delSp modSp add mod">
        <pc:chgData name="Beniamin Bia" userId="39a36cc4-1692-4dc2-a02c-9c9ee3cd7a9f" providerId="ADAL" clId="{B2AD0EB9-AE22-441A-A696-9070B00F63DF}" dt="2019-05-02T11:41:46.145" v="548" actId="14100"/>
        <pc:sldMkLst>
          <pc:docMk/>
          <pc:sldMk cId="2925966152" sldId="262"/>
        </pc:sldMkLst>
        <pc:spChg chg="del">
          <ac:chgData name="Beniamin Bia" userId="39a36cc4-1692-4dc2-a02c-9c9ee3cd7a9f" providerId="ADAL" clId="{B2AD0EB9-AE22-441A-A696-9070B00F63DF}" dt="2019-05-02T10:57:38.039" v="73" actId="478"/>
          <ac:spMkLst>
            <pc:docMk/>
            <pc:sldMk cId="2925966152" sldId="262"/>
            <ac:spMk id="2" creationId="{92EEF967-3B09-4962-A684-7CD6CB460396}"/>
          </ac:spMkLst>
        </pc:spChg>
        <pc:spChg chg="del">
          <ac:chgData name="Beniamin Bia" userId="39a36cc4-1692-4dc2-a02c-9c9ee3cd7a9f" providerId="ADAL" clId="{B2AD0EB9-AE22-441A-A696-9070B00F63DF}" dt="2019-05-02T10:57:37.318" v="72" actId="478"/>
          <ac:spMkLst>
            <pc:docMk/>
            <pc:sldMk cId="2925966152" sldId="262"/>
            <ac:spMk id="3" creationId="{8A4F3A38-DB48-4729-AE6A-E153503FB69C}"/>
          </ac:spMkLst>
        </pc:spChg>
        <pc:spChg chg="add mod">
          <ac:chgData name="Beniamin Bia" userId="39a36cc4-1692-4dc2-a02c-9c9ee3cd7a9f" providerId="ADAL" clId="{B2AD0EB9-AE22-441A-A696-9070B00F63DF}" dt="2019-05-02T10:57:41.491" v="75" actId="1076"/>
          <ac:spMkLst>
            <pc:docMk/>
            <pc:sldMk cId="2925966152" sldId="262"/>
            <ac:spMk id="4" creationId="{B63096D4-385F-4F3F-B6AE-DCE3A80D22D1}"/>
          </ac:spMkLst>
        </pc:spChg>
        <pc:spChg chg="add mod">
          <ac:chgData name="Beniamin Bia" userId="39a36cc4-1692-4dc2-a02c-9c9ee3cd7a9f" providerId="ADAL" clId="{B2AD0EB9-AE22-441A-A696-9070B00F63DF}" dt="2019-05-02T11:17:10.608" v="246" actId="1076"/>
          <ac:spMkLst>
            <pc:docMk/>
            <pc:sldMk cId="2925966152" sldId="262"/>
            <ac:spMk id="9" creationId="{82EFAA2C-4A53-4907-8DDA-631BB2ED242C}"/>
          </ac:spMkLst>
        </pc:spChg>
        <pc:spChg chg="add mod">
          <ac:chgData name="Beniamin Bia" userId="39a36cc4-1692-4dc2-a02c-9c9ee3cd7a9f" providerId="ADAL" clId="{B2AD0EB9-AE22-441A-A696-9070B00F63DF}" dt="2019-05-02T11:17:27.522" v="249" actId="1076"/>
          <ac:spMkLst>
            <pc:docMk/>
            <pc:sldMk cId="2925966152" sldId="262"/>
            <ac:spMk id="10" creationId="{1913BE1A-CF93-4AB1-8ED0-8383CECCFFBE}"/>
          </ac:spMkLst>
        </pc:spChg>
        <pc:graphicFrameChg chg="add mod">
          <ac:chgData name="Beniamin Bia" userId="39a36cc4-1692-4dc2-a02c-9c9ee3cd7a9f" providerId="ADAL" clId="{B2AD0EB9-AE22-441A-A696-9070B00F63DF}" dt="2019-05-02T10:57:41.491" v="75" actId="1076"/>
          <ac:graphicFrameMkLst>
            <pc:docMk/>
            <pc:sldMk cId="2925966152" sldId="262"/>
            <ac:graphicFrameMk id="5" creationId="{298A9ADB-DDB2-43EE-A554-0831640B75B2}"/>
          </ac:graphicFrameMkLst>
        </pc:graphicFrameChg>
        <pc:graphicFrameChg chg="mod">
          <ac:chgData name="Beniamin Bia" userId="39a36cc4-1692-4dc2-a02c-9c9ee3cd7a9f" providerId="ADAL" clId="{B2AD0EB9-AE22-441A-A696-9070B00F63DF}" dt="2019-05-02T11:17:34.171" v="251" actId="1076"/>
          <ac:graphicFrameMkLst>
            <pc:docMk/>
            <pc:sldMk cId="2925966152" sldId="262"/>
            <ac:graphicFrameMk id="6" creationId="{298A9ADB-DDB2-43EE-A554-0831640B75B2}"/>
          </ac:graphicFrameMkLst>
        </pc:graphicFrameChg>
        <pc:graphicFrameChg chg="add mod">
          <ac:chgData name="Beniamin Bia" userId="39a36cc4-1692-4dc2-a02c-9c9ee3cd7a9f" providerId="ADAL" clId="{B2AD0EB9-AE22-441A-A696-9070B00F63DF}" dt="2019-05-02T11:41:46.145" v="548" actId="14100"/>
          <ac:graphicFrameMkLst>
            <pc:docMk/>
            <pc:sldMk cId="2925966152" sldId="262"/>
            <ac:graphicFrameMk id="11" creationId="{9EDCBDF1-FE0D-42EB-90F1-BE3F5C14F82A}"/>
          </ac:graphicFrameMkLst>
        </pc:graphicFrameChg>
        <pc:picChg chg="add del mod">
          <ac:chgData name="Beniamin Bia" userId="39a36cc4-1692-4dc2-a02c-9c9ee3cd7a9f" providerId="ADAL" clId="{B2AD0EB9-AE22-441A-A696-9070B00F63DF}" dt="2019-05-02T11:17:05.633" v="243"/>
          <ac:picMkLst>
            <pc:docMk/>
            <pc:sldMk cId="2925966152" sldId="262"/>
            <ac:picMk id="8" creationId="{C0766EBC-D066-4F11-8F5E-285BC2261137}"/>
          </ac:picMkLst>
        </pc:picChg>
      </pc:sldChg>
      <pc:sldChg chg="addSp delSp modSp add">
        <pc:chgData name="Beniamin Bia" userId="39a36cc4-1692-4dc2-a02c-9c9ee3cd7a9f" providerId="ADAL" clId="{B2AD0EB9-AE22-441A-A696-9070B00F63DF}" dt="2019-05-02T11:19:34.713" v="292" actId="20577"/>
        <pc:sldMkLst>
          <pc:docMk/>
          <pc:sldMk cId="609712020" sldId="263"/>
        </pc:sldMkLst>
        <pc:spChg chg="del">
          <ac:chgData name="Beniamin Bia" userId="39a36cc4-1692-4dc2-a02c-9c9ee3cd7a9f" providerId="ADAL" clId="{B2AD0EB9-AE22-441A-A696-9070B00F63DF}" dt="2019-05-02T11:17:44.326" v="252" actId="478"/>
          <ac:spMkLst>
            <pc:docMk/>
            <pc:sldMk cId="609712020" sldId="263"/>
            <ac:spMk id="2" creationId="{244C04F1-F9D0-408B-802B-6D3D4DADD988}"/>
          </ac:spMkLst>
        </pc:spChg>
        <pc:spChg chg="del">
          <ac:chgData name="Beniamin Bia" userId="39a36cc4-1692-4dc2-a02c-9c9ee3cd7a9f" providerId="ADAL" clId="{B2AD0EB9-AE22-441A-A696-9070B00F63DF}" dt="2019-05-02T11:08:06.645" v="85"/>
          <ac:spMkLst>
            <pc:docMk/>
            <pc:sldMk cId="609712020" sldId="263"/>
            <ac:spMk id="3" creationId="{35982E0C-305D-4595-AB14-6E3C5FDE47B9}"/>
          </ac:spMkLst>
        </pc:spChg>
        <pc:spChg chg="add del">
          <ac:chgData name="Beniamin Bia" userId="39a36cc4-1692-4dc2-a02c-9c9ee3cd7a9f" providerId="ADAL" clId="{B2AD0EB9-AE22-441A-A696-9070B00F63DF}" dt="2019-05-02T11:08:01.895" v="84"/>
          <ac:spMkLst>
            <pc:docMk/>
            <pc:sldMk cId="609712020" sldId="263"/>
            <ac:spMk id="4" creationId="{23822FEE-6B69-42BA-902A-B124BCB0A0C8}"/>
          </ac:spMkLst>
        </pc:spChg>
        <pc:spChg chg="add del mod">
          <ac:chgData name="Beniamin Bia" userId="39a36cc4-1692-4dc2-a02c-9c9ee3cd7a9f" providerId="ADAL" clId="{B2AD0EB9-AE22-441A-A696-9070B00F63DF}" dt="2019-05-02T11:17:46.335" v="253" actId="478"/>
          <ac:spMkLst>
            <pc:docMk/>
            <pc:sldMk cId="609712020" sldId="263"/>
            <ac:spMk id="8" creationId="{24C54045-F1FE-449D-BF31-F89BEDDAB9E0}"/>
          </ac:spMkLst>
        </pc:spChg>
        <pc:spChg chg="add mod">
          <ac:chgData name="Beniamin Bia" userId="39a36cc4-1692-4dc2-a02c-9c9ee3cd7a9f" providerId="ADAL" clId="{B2AD0EB9-AE22-441A-A696-9070B00F63DF}" dt="2019-05-02T11:18:40.113" v="262" actId="14100"/>
          <ac:spMkLst>
            <pc:docMk/>
            <pc:sldMk cId="609712020" sldId="263"/>
            <ac:spMk id="10" creationId="{3E1D97FC-9E03-47C9-A938-DAE038DB4EA8}"/>
          </ac:spMkLst>
        </pc:spChg>
        <pc:graphicFrameChg chg="add del">
          <ac:chgData name="Beniamin Bia" userId="39a36cc4-1692-4dc2-a02c-9c9ee3cd7a9f" providerId="ADAL" clId="{B2AD0EB9-AE22-441A-A696-9070B00F63DF}" dt="2019-05-02T11:08:01.895" v="84"/>
          <ac:graphicFrameMkLst>
            <pc:docMk/>
            <pc:sldMk cId="609712020" sldId="263"/>
            <ac:graphicFrameMk id="5" creationId="{4D058349-9B36-48A4-9039-91DBDE73DA3C}"/>
          </ac:graphicFrameMkLst>
        </pc:graphicFrameChg>
        <pc:graphicFrameChg chg="add del mod">
          <ac:chgData name="Beniamin Bia" userId="39a36cc4-1692-4dc2-a02c-9c9ee3cd7a9f" providerId="ADAL" clId="{B2AD0EB9-AE22-441A-A696-9070B00F63DF}" dt="2019-05-02T11:08:12.912" v="86" actId="478"/>
          <ac:graphicFrameMkLst>
            <pc:docMk/>
            <pc:sldMk cId="609712020" sldId="263"/>
            <ac:graphicFrameMk id="6" creationId="{E9750F14-A31A-4E03-8B9F-9EFC05B2B144}"/>
          </ac:graphicFrameMkLst>
        </pc:graphicFrameChg>
        <pc:graphicFrameChg chg="add mod modGraphic">
          <ac:chgData name="Beniamin Bia" userId="39a36cc4-1692-4dc2-a02c-9c9ee3cd7a9f" providerId="ADAL" clId="{B2AD0EB9-AE22-441A-A696-9070B00F63DF}" dt="2019-05-02T11:19:34.713" v="292" actId="20577"/>
          <ac:graphicFrameMkLst>
            <pc:docMk/>
            <pc:sldMk cId="609712020" sldId="263"/>
            <ac:graphicFrameMk id="9" creationId="{FC89E78F-AD4E-4E1E-BBE6-F6514093E21C}"/>
          </ac:graphicFrameMkLst>
        </pc:graphicFrameChg>
      </pc:sldChg>
      <pc:sldChg chg="addSp delSp modSp add ord">
        <pc:chgData name="Beniamin Bia" userId="39a36cc4-1692-4dc2-a02c-9c9ee3cd7a9f" providerId="ADAL" clId="{B2AD0EB9-AE22-441A-A696-9070B00F63DF}" dt="2019-05-02T14:34:54.036" v="666"/>
        <pc:sldMkLst>
          <pc:docMk/>
          <pc:sldMk cId="2858802405" sldId="264"/>
        </pc:sldMkLst>
        <pc:spChg chg="add del">
          <ac:chgData name="Beniamin Bia" userId="39a36cc4-1692-4dc2-a02c-9c9ee3cd7a9f" providerId="ADAL" clId="{B2AD0EB9-AE22-441A-A696-9070B00F63DF}" dt="2019-05-02T11:09:23.181" v="103" actId="478"/>
          <ac:spMkLst>
            <pc:docMk/>
            <pc:sldMk cId="2858802405" sldId="264"/>
            <ac:spMk id="2" creationId="{F8E45F41-949E-4C3D-BD28-324186805718}"/>
          </ac:spMkLst>
        </pc:spChg>
        <pc:spChg chg="add del">
          <ac:chgData name="Beniamin Bia" userId="39a36cc4-1692-4dc2-a02c-9c9ee3cd7a9f" providerId="ADAL" clId="{B2AD0EB9-AE22-441A-A696-9070B00F63DF}" dt="2019-05-02T11:09:24.924" v="104" actId="478"/>
          <ac:spMkLst>
            <pc:docMk/>
            <pc:sldMk cId="2858802405" sldId="264"/>
            <ac:spMk id="3" creationId="{C014EF98-2BB2-47D2-9AA0-990094E087C8}"/>
          </ac:spMkLst>
        </pc:spChg>
        <pc:spChg chg="add del mod">
          <ac:chgData name="Beniamin Bia" userId="39a36cc4-1692-4dc2-a02c-9c9ee3cd7a9f" providerId="ADAL" clId="{B2AD0EB9-AE22-441A-A696-9070B00F63DF}" dt="2019-05-02T11:09:20.845" v="102" actId="478"/>
          <ac:spMkLst>
            <pc:docMk/>
            <pc:sldMk cId="2858802405" sldId="264"/>
            <ac:spMk id="4" creationId="{0487890B-D624-4054-8F9B-DE20350CC76E}"/>
          </ac:spMkLst>
        </pc:spChg>
        <pc:picChg chg="add mod">
          <ac:chgData name="Beniamin Bia" userId="39a36cc4-1692-4dc2-a02c-9c9ee3cd7a9f" providerId="ADAL" clId="{B2AD0EB9-AE22-441A-A696-9070B00F63DF}" dt="2019-05-02T11:09:27.326" v="106" actId="1076"/>
          <ac:picMkLst>
            <pc:docMk/>
            <pc:sldMk cId="2858802405" sldId="264"/>
            <ac:picMk id="5" creationId="{33B8A97F-F863-46FB-B490-B7168F4421B6}"/>
          </ac:picMkLst>
        </pc:picChg>
      </pc:sldChg>
      <pc:sldChg chg="addSp delSp modSp add">
        <pc:chgData name="Beniamin Bia" userId="39a36cc4-1692-4dc2-a02c-9c9ee3cd7a9f" providerId="ADAL" clId="{B2AD0EB9-AE22-441A-A696-9070B00F63DF}" dt="2019-05-02T14:36:27.630" v="842" actId="14100"/>
        <pc:sldMkLst>
          <pc:docMk/>
          <pc:sldMk cId="3117824621" sldId="265"/>
        </pc:sldMkLst>
        <pc:spChg chg="del">
          <ac:chgData name="Beniamin Bia" userId="39a36cc4-1692-4dc2-a02c-9c9ee3cd7a9f" providerId="ADAL" clId="{B2AD0EB9-AE22-441A-A696-9070B00F63DF}" dt="2019-05-02T11:11:40.866" v="109" actId="478"/>
          <ac:spMkLst>
            <pc:docMk/>
            <pc:sldMk cId="3117824621" sldId="265"/>
            <ac:spMk id="2" creationId="{F13F0223-DDF6-41F0-976A-9F0BEEC7CD47}"/>
          </ac:spMkLst>
        </pc:spChg>
        <pc:spChg chg="del">
          <ac:chgData name="Beniamin Bia" userId="39a36cc4-1692-4dc2-a02c-9c9ee3cd7a9f" providerId="ADAL" clId="{B2AD0EB9-AE22-441A-A696-9070B00F63DF}" dt="2019-05-02T11:11:42.381" v="110" actId="478"/>
          <ac:spMkLst>
            <pc:docMk/>
            <pc:sldMk cId="3117824621" sldId="265"/>
            <ac:spMk id="3" creationId="{BF516089-BB33-4D0D-A85A-EA9D7AF4858B}"/>
          </ac:spMkLst>
        </pc:spChg>
        <pc:spChg chg="add">
          <ac:chgData name="Beniamin Bia" userId="39a36cc4-1692-4dc2-a02c-9c9ee3cd7a9f" providerId="ADAL" clId="{B2AD0EB9-AE22-441A-A696-9070B00F63DF}" dt="2019-05-02T11:11:39.192" v="108"/>
          <ac:spMkLst>
            <pc:docMk/>
            <pc:sldMk cId="3117824621" sldId="265"/>
            <ac:spMk id="4" creationId="{8A5B6D9B-1EE3-4BA3-8813-987063233BD6}"/>
          </ac:spMkLst>
        </pc:spChg>
        <pc:spChg chg="add mod">
          <ac:chgData name="Beniamin Bia" userId="39a36cc4-1692-4dc2-a02c-9c9ee3cd7a9f" providerId="ADAL" clId="{B2AD0EB9-AE22-441A-A696-9070B00F63DF}" dt="2019-05-02T14:36:27.630" v="842" actId="14100"/>
          <ac:spMkLst>
            <pc:docMk/>
            <pc:sldMk cId="3117824621" sldId="265"/>
            <ac:spMk id="5" creationId="{1AAF1AAD-0206-48FB-89E0-CF8DC7B8EF9F}"/>
          </ac:spMkLst>
        </pc:spChg>
        <pc:picChg chg="add mod">
          <ac:chgData name="Beniamin Bia" userId="39a36cc4-1692-4dc2-a02c-9c9ee3cd7a9f" providerId="ADAL" clId="{B2AD0EB9-AE22-441A-A696-9070B00F63DF}" dt="2019-05-02T14:36:23.418" v="841" actId="1076"/>
          <ac:picMkLst>
            <pc:docMk/>
            <pc:sldMk cId="3117824621" sldId="265"/>
            <ac:picMk id="7" creationId="{36BD15AD-767E-4B92-9BBF-88A68B1D2439}"/>
          </ac:picMkLst>
        </pc:picChg>
      </pc:sldChg>
      <pc:sldChg chg="modSp add">
        <pc:chgData name="Beniamin Bia" userId="39a36cc4-1692-4dc2-a02c-9c9ee3cd7a9f" providerId="ADAL" clId="{B2AD0EB9-AE22-441A-A696-9070B00F63DF}" dt="2019-05-02T11:13:46.877" v="195" actId="20577"/>
        <pc:sldMkLst>
          <pc:docMk/>
          <pc:sldMk cId="0" sldId="272"/>
        </pc:sldMkLst>
        <pc:spChg chg="mod">
          <ac:chgData name="Beniamin Bia" userId="39a36cc4-1692-4dc2-a02c-9c9ee3cd7a9f" providerId="ADAL" clId="{B2AD0EB9-AE22-441A-A696-9070B00F63DF}" dt="2019-05-02T11:13:46.877" v="195" actId="20577"/>
          <ac:spMkLst>
            <pc:docMk/>
            <pc:sldMk cId="0" sldId="272"/>
            <ac:spMk id="330" creationId="{00000000-0000-0000-0000-000000000000}"/>
          </ac:spMkLst>
        </pc:spChg>
      </pc:sldChg>
      <pc:sldChg chg="addSp delSp modSp add setBg">
        <pc:chgData name="Beniamin Bia" userId="39a36cc4-1692-4dc2-a02c-9c9ee3cd7a9f" providerId="ADAL" clId="{B2AD0EB9-AE22-441A-A696-9070B00F63DF}" dt="2019-05-02T14:28:55.102" v="608" actId="1076"/>
        <pc:sldMkLst>
          <pc:docMk/>
          <pc:sldMk cId="0" sldId="273"/>
        </pc:sldMkLst>
        <pc:picChg chg="mod">
          <ac:chgData name="Beniamin Bia" userId="39a36cc4-1692-4dc2-a02c-9c9ee3cd7a9f" providerId="ADAL" clId="{B2AD0EB9-AE22-441A-A696-9070B00F63DF}" dt="2019-05-02T14:27:40.315" v="600" actId="1076"/>
          <ac:picMkLst>
            <pc:docMk/>
            <pc:sldMk cId="0" sldId="273"/>
            <ac:picMk id="3" creationId="{D8C18045-58A6-4944-8C4A-3D7DF2EE7A5C}"/>
          </ac:picMkLst>
        </pc:picChg>
        <pc:picChg chg="add mod modCrop">
          <ac:chgData name="Beniamin Bia" userId="39a36cc4-1692-4dc2-a02c-9c9ee3cd7a9f" providerId="ADAL" clId="{B2AD0EB9-AE22-441A-A696-9070B00F63DF}" dt="2019-05-02T14:27:31.996" v="596" actId="1076"/>
          <ac:picMkLst>
            <pc:docMk/>
            <pc:sldMk cId="0" sldId="273"/>
            <ac:picMk id="4" creationId="{A4D0B99B-F4E7-4415-8547-8C4DCFB7C983}"/>
          </ac:picMkLst>
        </pc:picChg>
        <pc:picChg chg="mod">
          <ac:chgData name="Beniamin Bia" userId="39a36cc4-1692-4dc2-a02c-9c9ee3cd7a9f" providerId="ADAL" clId="{B2AD0EB9-AE22-441A-A696-9070B00F63DF}" dt="2019-05-02T14:27:38.835" v="599" actId="1076"/>
          <ac:picMkLst>
            <pc:docMk/>
            <pc:sldMk cId="0" sldId="273"/>
            <ac:picMk id="341" creationId="{00000000-0000-0000-0000-000000000000}"/>
          </ac:picMkLst>
        </pc:picChg>
        <pc:picChg chg="del">
          <ac:chgData name="Beniamin Bia" userId="39a36cc4-1692-4dc2-a02c-9c9ee3cd7a9f" providerId="ADAL" clId="{B2AD0EB9-AE22-441A-A696-9070B00F63DF}" dt="2019-05-02T14:27:20.097" v="592" actId="478"/>
          <ac:picMkLst>
            <pc:docMk/>
            <pc:sldMk cId="0" sldId="273"/>
            <ac:picMk id="342" creationId="{00000000-0000-0000-0000-000000000000}"/>
          </ac:picMkLst>
        </pc:picChg>
        <pc:picChg chg="del">
          <ac:chgData name="Beniamin Bia" userId="39a36cc4-1692-4dc2-a02c-9c9ee3cd7a9f" providerId="ADAL" clId="{B2AD0EB9-AE22-441A-A696-9070B00F63DF}" dt="2019-05-02T14:27:11.997" v="589" actId="478"/>
          <ac:picMkLst>
            <pc:docMk/>
            <pc:sldMk cId="0" sldId="273"/>
            <ac:picMk id="343" creationId="{00000000-0000-0000-0000-000000000000}"/>
          </ac:picMkLst>
        </pc:picChg>
        <pc:picChg chg="mod">
          <ac:chgData name="Beniamin Bia" userId="39a36cc4-1692-4dc2-a02c-9c9ee3cd7a9f" providerId="ADAL" clId="{B2AD0EB9-AE22-441A-A696-9070B00F63DF}" dt="2019-05-02T14:27:30.367" v="595" actId="1076"/>
          <ac:picMkLst>
            <pc:docMk/>
            <pc:sldMk cId="0" sldId="273"/>
            <ac:picMk id="345" creationId="{00000000-0000-0000-0000-000000000000}"/>
          </ac:picMkLst>
        </pc:picChg>
        <pc:picChg chg="mod">
          <ac:chgData name="Beniamin Bia" userId="39a36cc4-1692-4dc2-a02c-9c9ee3cd7a9f" providerId="ADAL" clId="{B2AD0EB9-AE22-441A-A696-9070B00F63DF}" dt="2019-05-02T14:27:34.455" v="597" actId="1076"/>
          <ac:picMkLst>
            <pc:docMk/>
            <pc:sldMk cId="0" sldId="273"/>
            <ac:picMk id="346" creationId="{00000000-0000-0000-0000-000000000000}"/>
          </ac:picMkLst>
        </pc:picChg>
        <pc:picChg chg="del">
          <ac:chgData name="Beniamin Bia" userId="39a36cc4-1692-4dc2-a02c-9c9ee3cd7a9f" providerId="ADAL" clId="{B2AD0EB9-AE22-441A-A696-9070B00F63DF}" dt="2019-05-02T14:25:10.570" v="577" actId="478"/>
          <ac:picMkLst>
            <pc:docMk/>
            <pc:sldMk cId="0" sldId="273"/>
            <ac:picMk id="347" creationId="{00000000-0000-0000-0000-000000000000}"/>
          </ac:picMkLst>
        </pc:picChg>
        <pc:picChg chg="add mod">
          <ac:chgData name="Beniamin Bia" userId="39a36cc4-1692-4dc2-a02c-9c9ee3cd7a9f" providerId="ADAL" clId="{B2AD0EB9-AE22-441A-A696-9070B00F63DF}" dt="2019-05-02T14:28:55.102" v="608" actId="1076"/>
          <ac:picMkLst>
            <pc:docMk/>
            <pc:sldMk cId="0" sldId="273"/>
            <ac:picMk id="3074" creationId="{24135CA6-10F9-4F30-8F16-D23C0E92913F}"/>
          </ac:picMkLst>
        </pc:picChg>
      </pc:sldChg>
      <pc:sldChg chg="modSp add setBg">
        <pc:chgData name="Beniamin Bia" userId="39a36cc4-1692-4dc2-a02c-9c9ee3cd7a9f" providerId="ADAL" clId="{B2AD0EB9-AE22-441A-A696-9070B00F63DF}" dt="2019-05-02T11:42:20.516" v="576" actId="20577"/>
        <pc:sldMkLst>
          <pc:docMk/>
          <pc:sldMk cId="2351804214" sldId="275"/>
        </pc:sldMkLst>
        <pc:spChg chg="mod">
          <ac:chgData name="Beniamin Bia" userId="39a36cc4-1692-4dc2-a02c-9c9ee3cd7a9f" providerId="ADAL" clId="{B2AD0EB9-AE22-441A-A696-9070B00F63DF}" dt="2019-05-02T11:20:53.027" v="320" actId="20577"/>
          <ac:spMkLst>
            <pc:docMk/>
            <pc:sldMk cId="2351804214" sldId="275"/>
            <ac:spMk id="2" creationId="{370EF4E1-1057-4FDB-91CA-946FFF183A34}"/>
          </ac:spMkLst>
        </pc:spChg>
        <pc:spChg chg="mod">
          <ac:chgData name="Beniamin Bia" userId="39a36cc4-1692-4dc2-a02c-9c9ee3cd7a9f" providerId="ADAL" clId="{B2AD0EB9-AE22-441A-A696-9070B00F63DF}" dt="2019-05-02T11:21:02.797" v="345" actId="20577"/>
          <ac:spMkLst>
            <pc:docMk/>
            <pc:sldMk cId="2351804214" sldId="275"/>
            <ac:spMk id="5" creationId="{1E3A4B60-F588-4A55-B2EF-E13E306433EC}"/>
          </ac:spMkLst>
        </pc:spChg>
        <pc:spChg chg="mod">
          <ac:chgData name="Beniamin Bia" userId="39a36cc4-1692-4dc2-a02c-9c9ee3cd7a9f" providerId="ADAL" clId="{B2AD0EB9-AE22-441A-A696-9070B00F63DF}" dt="2019-05-02T11:21:33.866" v="378" actId="20577"/>
          <ac:spMkLst>
            <pc:docMk/>
            <pc:sldMk cId="2351804214" sldId="275"/>
            <ac:spMk id="6" creationId="{2A767988-7FE7-4CC5-9599-0286E694F1E9}"/>
          </ac:spMkLst>
        </pc:spChg>
        <pc:spChg chg="mod">
          <ac:chgData name="Beniamin Bia" userId="39a36cc4-1692-4dc2-a02c-9c9ee3cd7a9f" providerId="ADAL" clId="{B2AD0EB9-AE22-441A-A696-9070B00F63DF}" dt="2019-05-02T11:21:38.328" v="379" actId="20577"/>
          <ac:spMkLst>
            <pc:docMk/>
            <pc:sldMk cId="2351804214" sldId="275"/>
            <ac:spMk id="7" creationId="{A6C4C56A-850A-4011-8403-8039394C3029}"/>
          </ac:spMkLst>
        </pc:spChg>
        <pc:spChg chg="mod">
          <ac:chgData name="Beniamin Bia" userId="39a36cc4-1692-4dc2-a02c-9c9ee3cd7a9f" providerId="ADAL" clId="{B2AD0EB9-AE22-441A-A696-9070B00F63DF}" dt="2019-05-02T11:42:20.516" v="576" actId="20577"/>
          <ac:spMkLst>
            <pc:docMk/>
            <pc:sldMk cId="2351804214" sldId="275"/>
            <ac:spMk id="8" creationId="{F7582794-6C27-495C-9A85-505590A281A4}"/>
          </ac:spMkLst>
        </pc:spChg>
        <pc:spChg chg="mod">
          <ac:chgData name="Beniamin Bia" userId="39a36cc4-1692-4dc2-a02c-9c9ee3cd7a9f" providerId="ADAL" clId="{B2AD0EB9-AE22-441A-A696-9070B00F63DF}" dt="2019-05-02T11:22:42.120" v="491" actId="20577"/>
          <ac:spMkLst>
            <pc:docMk/>
            <pc:sldMk cId="2351804214" sldId="275"/>
            <ac:spMk id="9" creationId="{B3379F5B-6795-492B-8BC4-3A8628699096}"/>
          </ac:spMkLst>
        </pc:spChg>
        <pc:spChg chg="mod">
          <ac:chgData name="Beniamin Bia" userId="39a36cc4-1692-4dc2-a02c-9c9ee3cd7a9f" providerId="ADAL" clId="{B2AD0EB9-AE22-441A-A696-9070B00F63DF}" dt="2019-05-02T11:22:26.616" v="471" actId="14100"/>
          <ac:spMkLst>
            <pc:docMk/>
            <pc:sldMk cId="2351804214" sldId="275"/>
            <ac:spMk id="10" creationId="{461211F3-A10F-49D0-9266-E864127C95E3}"/>
          </ac:spMkLst>
        </pc:spChg>
        <pc:spChg chg="mod">
          <ac:chgData name="Beniamin Bia" userId="39a36cc4-1692-4dc2-a02c-9c9ee3cd7a9f" providerId="ADAL" clId="{B2AD0EB9-AE22-441A-A696-9070B00F63DF}" dt="2019-05-02T11:13:00.085" v="128" actId="208"/>
          <ac:spMkLst>
            <pc:docMk/>
            <pc:sldMk cId="2351804214" sldId="275"/>
            <ac:spMk id="11" creationId="{690C2D9E-661C-4445-965E-5EA2500A9D2C}"/>
          </ac:spMkLst>
        </pc:spChg>
        <pc:spChg chg="mod">
          <ac:chgData name="Beniamin Bia" userId="39a36cc4-1692-4dc2-a02c-9c9ee3cd7a9f" providerId="ADAL" clId="{B2AD0EB9-AE22-441A-A696-9070B00F63DF}" dt="2019-05-02T11:13:00.085" v="128" actId="208"/>
          <ac:spMkLst>
            <pc:docMk/>
            <pc:sldMk cId="2351804214" sldId="275"/>
            <ac:spMk id="12" creationId="{880BCA48-F66B-4DD2-8549-D9CB87C033F9}"/>
          </ac:spMkLst>
        </pc:spChg>
        <pc:spChg chg="mod">
          <ac:chgData name="Beniamin Bia" userId="39a36cc4-1692-4dc2-a02c-9c9ee3cd7a9f" providerId="ADAL" clId="{B2AD0EB9-AE22-441A-A696-9070B00F63DF}" dt="2019-05-02T11:13:00.085" v="128" actId="208"/>
          <ac:spMkLst>
            <pc:docMk/>
            <pc:sldMk cId="2351804214" sldId="275"/>
            <ac:spMk id="13" creationId="{42374313-3A0B-4FF3-8BD0-C2B2E73F689E}"/>
          </ac:spMkLst>
        </pc:sp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4" creationId="{86BA119B-B391-4593-BB7D-64D021D604C0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16" creationId="{4815F62A-9250-4545-8DD4-E2097444895B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18" creationId="{1DE59C25-4429-4FD8-9C2D-00D708CA4F8F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0" creationId="{ECB27ED9-1CC9-4E31-91D5-96879F28EFA8}"/>
          </ac:cxnSpMkLst>
        </pc:cxnChg>
        <pc:cxnChg chg="mod">
          <ac:chgData name="Beniamin Bia" userId="39a36cc4-1692-4dc2-a02c-9c9ee3cd7a9f" providerId="ADAL" clId="{B2AD0EB9-AE22-441A-A696-9070B00F63DF}" dt="2019-05-02T11:22:31.490" v="474" actId="14100"/>
          <ac:cxnSpMkLst>
            <pc:docMk/>
            <pc:sldMk cId="2351804214" sldId="275"/>
            <ac:cxnSpMk id="21" creationId="{50E2027E-0800-44C3-AE09-DF6DF14F96D1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2" creationId="{9C1A1584-BB2B-462E-95B2-E849B49F77CE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3" creationId="{67ED4F9F-3F8D-4E13-BF8A-EE27B1881035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4" creationId="{2F28235C-10B7-4278-B80B-0DCC5E4E4131}"/>
          </ac:cxnSpMkLst>
        </pc:cxnChg>
        <pc:cxnChg chg="mod">
          <ac:chgData name="Beniamin Bia" userId="39a36cc4-1692-4dc2-a02c-9c9ee3cd7a9f" providerId="ADAL" clId="{B2AD0EB9-AE22-441A-A696-9070B00F63DF}" dt="2019-05-02T11:13:13.751" v="129" actId="208"/>
          <ac:cxnSpMkLst>
            <pc:docMk/>
            <pc:sldMk cId="2351804214" sldId="275"/>
            <ac:cxnSpMk id="25" creationId="{1C4A855F-5C3A-4E1F-9314-4EFEB772BA61}"/>
          </ac:cxnSpMkLst>
        </pc:cxnChg>
      </pc:sldChg>
      <pc:sldChg chg="modSp add">
        <pc:chgData name="Beniamin Bia" userId="39a36cc4-1692-4dc2-a02c-9c9ee3cd7a9f" providerId="ADAL" clId="{B2AD0EB9-AE22-441A-A696-9070B00F63DF}" dt="2019-05-02T14:36:07.830" v="839" actId="6549"/>
        <pc:sldMkLst>
          <pc:docMk/>
          <pc:sldMk cId="2316292373" sldId="276"/>
        </pc:sldMkLst>
        <pc:spChg chg="mod">
          <ac:chgData name="Beniamin Bia" userId="39a36cc4-1692-4dc2-a02c-9c9ee3cd7a9f" providerId="ADAL" clId="{B2AD0EB9-AE22-441A-A696-9070B00F63DF}" dt="2019-05-02T14:35:07.534" v="679" actId="20577"/>
          <ac:spMkLst>
            <pc:docMk/>
            <pc:sldMk cId="2316292373" sldId="276"/>
            <ac:spMk id="2" creationId="{07C69651-1667-4901-A9C9-8B514D69777E}"/>
          </ac:spMkLst>
        </pc:spChg>
        <pc:spChg chg="mod">
          <ac:chgData name="Beniamin Bia" userId="39a36cc4-1692-4dc2-a02c-9c9ee3cd7a9f" providerId="ADAL" clId="{B2AD0EB9-AE22-441A-A696-9070B00F63DF}" dt="2019-05-02T14:36:07.830" v="839" actId="6549"/>
          <ac:spMkLst>
            <pc:docMk/>
            <pc:sldMk cId="2316292373" sldId="276"/>
            <ac:spMk id="3" creationId="{D48D18A9-2E45-45DD-B1D7-0008564E384F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Software implementation</c:v>
                </c:pt>
              </c:strCache>
            </c:strRef>
          </c:tx>
          <c:spPr>
            <a:solidFill>
              <a:srgbClr val="4472C4"/>
            </a:solidFill>
            <a:ln w="25345">
              <a:noFill/>
            </a:ln>
          </c:spPr>
          <c:invertIfNegative val="0"/>
          <c:cat>
            <c:strRef>
              <c:f>Sheet1!$A$2:$A$6</c:f>
              <c:strCache>
                <c:ptCount val="5"/>
                <c:pt idx="0">
                  <c:v>Encryption[mS]</c:v>
                </c:pt>
                <c:pt idx="1">
                  <c:v>Decrypt[mS]</c:v>
                </c:pt>
                <c:pt idx="2">
                  <c:v>Filter for Encryption</c:v>
                </c:pt>
                <c:pt idx="3">
                  <c:v>Filter for Decryption</c:v>
                </c:pt>
                <c:pt idx="4">
                  <c:v>Overall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34.4</c:v>
                </c:pt>
                <c:pt idx="1">
                  <c:v>36.9</c:v>
                </c:pt>
                <c:pt idx="2">
                  <c:v>39.369999999999997</c:v>
                </c:pt>
                <c:pt idx="3">
                  <c:v>39.369999999999997</c:v>
                </c:pt>
                <c:pt idx="4">
                  <c:v>42.81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DB-452F-9875-C2215B789E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Hardware implementation</c:v>
                </c:pt>
              </c:strCache>
            </c:strRef>
          </c:tx>
          <c:spPr>
            <a:solidFill>
              <a:srgbClr val="ED7D31"/>
            </a:solidFill>
            <a:ln w="25345">
              <a:noFill/>
            </a:ln>
          </c:spPr>
          <c:invertIfNegative val="0"/>
          <c:cat>
            <c:strRef>
              <c:f>Sheet1!$A$2:$A$6</c:f>
              <c:strCache>
                <c:ptCount val="5"/>
                <c:pt idx="0">
                  <c:v>Encryption[mS]</c:v>
                </c:pt>
                <c:pt idx="1">
                  <c:v>Decrypt[mS]</c:v>
                </c:pt>
                <c:pt idx="2">
                  <c:v>Filter for Encryption</c:v>
                </c:pt>
                <c:pt idx="3">
                  <c:v>Filter for Decryption</c:v>
                </c:pt>
                <c:pt idx="4">
                  <c:v>Overall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17.2</c:v>
                </c:pt>
                <c:pt idx="1">
                  <c:v>21.8</c:v>
                </c:pt>
                <c:pt idx="2">
                  <c:v>0.87749999999999995</c:v>
                </c:pt>
                <c:pt idx="3">
                  <c:v>0.87749999999999995</c:v>
                </c:pt>
                <c:pt idx="4">
                  <c:v>4.5975000000000001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DB-452F-9875-C2215B789E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17333359"/>
        <c:axId val="1"/>
      </c:barChart>
      <c:catAx>
        <c:axId val="16173333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04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4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b"/>
        <c:majorGridlines>
          <c:spPr>
            <a:ln w="9504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ln w="6336">
            <a:noFill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1194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7333359"/>
        <c:crosses val="autoZero"/>
        <c:crossBetween val="between"/>
      </c:valAx>
      <c:spPr>
        <a:noFill/>
        <a:ln w="25345">
          <a:noFill/>
        </a:ln>
      </c:spPr>
    </c:plotArea>
    <c:legend>
      <c:legendPos val="b"/>
      <c:overlay val="0"/>
      <c:spPr>
        <a:noFill/>
        <a:ln w="25345">
          <a:noFill/>
        </a:ln>
      </c:spPr>
      <c:txPr>
        <a:bodyPr rot="0" spcFirstLastPara="1" vertOverflow="ellipsis" vert="horz" wrap="square" anchor="ctr" anchorCtr="1"/>
        <a:lstStyle/>
        <a:p>
          <a:pPr>
            <a:defRPr sz="1194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04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71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Image processing time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Software</c:v>
                </c:pt>
              </c:strCache>
            </c:strRef>
          </c:tx>
          <c:spPr>
            <a:ln w="2871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640x480</c:v>
                </c:pt>
                <c:pt idx="1">
                  <c:v>1280x720</c:v>
                </c:pt>
                <c:pt idx="2">
                  <c:v>1920x1080</c:v>
                </c:pt>
                <c:pt idx="3">
                  <c:v>3840x2160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157.97999999999999</c:v>
                </c:pt>
                <c:pt idx="1">
                  <c:v>373.4</c:v>
                </c:pt>
                <c:pt idx="2">
                  <c:v>787.4</c:v>
                </c:pt>
                <c:pt idx="3">
                  <c:v>1919.5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004-4D47-A6E9-C09D6A76F5C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Hardware</c:v>
                </c:pt>
              </c:strCache>
            </c:strRef>
          </c:tx>
          <c:spPr>
            <a:ln w="2871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640x480</c:v>
                </c:pt>
                <c:pt idx="1">
                  <c:v>1280x720</c:v>
                </c:pt>
                <c:pt idx="2">
                  <c:v>1920x1080</c:v>
                </c:pt>
                <c:pt idx="3">
                  <c:v>3840x2160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2.68</c:v>
                </c:pt>
                <c:pt idx="1">
                  <c:v>7.86</c:v>
                </c:pt>
                <c:pt idx="2">
                  <c:v>17.55</c:v>
                </c:pt>
                <c:pt idx="3">
                  <c:v>69.67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004-4D47-A6E9-C09D6A76F5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49503536"/>
        <c:axId val="1"/>
      </c:lineChart>
      <c:catAx>
        <c:axId val="1849503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72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3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9572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3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9503536"/>
        <c:crosses val="autoZero"/>
        <c:crossBetween val="between"/>
      </c:valAx>
      <c:spPr>
        <a:noFill/>
        <a:ln w="25525">
          <a:noFill/>
        </a:ln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3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72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69FBD2-4E90-4A03-BBF8-5DB068C694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BEB13CE-DA1D-4BAF-BB07-BF0D976B2FBC}">
      <dgm:prSet custT="1"/>
      <dgm:spPr/>
      <dgm:t>
        <a:bodyPr/>
        <a:lstStyle/>
        <a:p>
          <a:pPr>
            <a:defRPr cap="all"/>
          </a:pPr>
          <a:r>
            <a:rPr lang="en-US" sz="1600" dirty="0"/>
            <a:t>British Prime Minister Margaret Thatcher used this to identify the internal informer</a:t>
          </a:r>
        </a:p>
      </dgm:t>
    </dgm:pt>
    <dgm:pt modelId="{4B28CC53-C916-41BF-8D79-21EC59C7ED6B}" type="parTrans" cxnId="{C5B8A84F-91D5-488B-BB33-E30232A9543F}">
      <dgm:prSet/>
      <dgm:spPr/>
      <dgm:t>
        <a:bodyPr/>
        <a:lstStyle/>
        <a:p>
          <a:endParaRPr lang="en-US"/>
        </a:p>
      </dgm:t>
    </dgm:pt>
    <dgm:pt modelId="{8B0A2DEF-C152-48DB-8427-A6EEA7CF8561}" type="sibTrans" cxnId="{C5B8A84F-91D5-488B-BB33-E30232A9543F}">
      <dgm:prSet/>
      <dgm:spPr/>
      <dgm:t>
        <a:bodyPr/>
        <a:lstStyle/>
        <a:p>
          <a:endParaRPr lang="en-US"/>
        </a:p>
      </dgm:t>
    </dgm:pt>
    <dgm:pt modelId="{08FF484F-03BD-48AA-808D-86A516758A5D}">
      <dgm:prSet custT="1"/>
      <dgm:spPr/>
      <dgm:t>
        <a:bodyPr/>
        <a:lstStyle/>
        <a:p>
          <a:pPr>
            <a:defRPr cap="all"/>
          </a:pPr>
          <a:r>
            <a:rPr lang="en-US" sz="1600" dirty="0"/>
            <a:t>US and USSR were transmitting information about nuclear facilities on public channels without revealing the receiver location</a:t>
          </a:r>
        </a:p>
      </dgm:t>
    </dgm:pt>
    <dgm:pt modelId="{4619B3D1-7E7B-4422-A198-9AB649B45BE0}" type="parTrans" cxnId="{F17FD01A-6330-4141-8FB0-DE72E10B0A68}">
      <dgm:prSet/>
      <dgm:spPr/>
      <dgm:t>
        <a:bodyPr/>
        <a:lstStyle/>
        <a:p>
          <a:endParaRPr lang="en-US"/>
        </a:p>
      </dgm:t>
    </dgm:pt>
    <dgm:pt modelId="{1F964DA8-7233-4FF9-BB79-F6DBED9AB6EB}" type="sibTrans" cxnId="{F17FD01A-6330-4141-8FB0-DE72E10B0A68}">
      <dgm:prSet/>
      <dgm:spPr/>
      <dgm:t>
        <a:bodyPr/>
        <a:lstStyle/>
        <a:p>
          <a:endParaRPr lang="en-US"/>
        </a:p>
      </dgm:t>
    </dgm:pt>
    <dgm:pt modelId="{E79B3A98-B54B-4513-82C2-202FF8ED3587}">
      <dgm:prSet custT="1"/>
      <dgm:spPr/>
      <dgm:t>
        <a:bodyPr/>
        <a:lstStyle/>
        <a:p>
          <a:pPr>
            <a:defRPr cap="all"/>
          </a:pPr>
          <a:r>
            <a:rPr lang="en-US" sz="1800" dirty="0"/>
            <a:t>You may not be the only one reading your private messages on social media, steganography can stop it</a:t>
          </a:r>
        </a:p>
      </dgm:t>
    </dgm:pt>
    <dgm:pt modelId="{DF3CF2BB-CB12-48BE-AD98-86784D09C8FA}" type="parTrans" cxnId="{586074ED-EF58-4CFC-9BDB-425A8F5BB465}">
      <dgm:prSet/>
      <dgm:spPr/>
      <dgm:t>
        <a:bodyPr/>
        <a:lstStyle/>
        <a:p>
          <a:endParaRPr lang="en-US"/>
        </a:p>
      </dgm:t>
    </dgm:pt>
    <dgm:pt modelId="{2E6294FD-6049-46FF-90F4-589A2E70BAEE}" type="sibTrans" cxnId="{586074ED-EF58-4CFC-9BDB-425A8F5BB465}">
      <dgm:prSet/>
      <dgm:spPr/>
      <dgm:t>
        <a:bodyPr/>
        <a:lstStyle/>
        <a:p>
          <a:endParaRPr lang="en-US"/>
        </a:p>
      </dgm:t>
    </dgm:pt>
    <dgm:pt modelId="{99263F3A-03A1-4D83-9973-10581DE0F2BD}" type="pres">
      <dgm:prSet presAssocID="{FF69FBD2-4E90-4A03-BBF8-5DB068C6942B}" presName="root" presStyleCnt="0">
        <dgm:presLayoutVars>
          <dgm:dir/>
          <dgm:resizeHandles val="exact"/>
        </dgm:presLayoutVars>
      </dgm:prSet>
      <dgm:spPr/>
    </dgm:pt>
    <dgm:pt modelId="{89E218DB-281D-4F61-AF74-DC06BE50FFB2}" type="pres">
      <dgm:prSet presAssocID="{3BEB13CE-DA1D-4BAF-BB07-BF0D976B2FBC}" presName="compNode" presStyleCnt="0"/>
      <dgm:spPr/>
    </dgm:pt>
    <dgm:pt modelId="{B2A06933-DF17-432B-872A-177D285A2F54}" type="pres">
      <dgm:prSet presAssocID="{3BEB13CE-DA1D-4BAF-BB07-BF0D976B2FBC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F3B50A9A-D0C3-4A44-ACEA-56B0DC0FD821}" type="pres">
      <dgm:prSet presAssocID="{3BEB13CE-DA1D-4BAF-BB07-BF0D976B2FB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cturer"/>
        </a:ext>
      </dgm:extLst>
    </dgm:pt>
    <dgm:pt modelId="{AEFE4263-8380-478D-8BB5-BD233373E9B8}" type="pres">
      <dgm:prSet presAssocID="{3BEB13CE-DA1D-4BAF-BB07-BF0D976B2FBC}" presName="spaceRect" presStyleCnt="0"/>
      <dgm:spPr/>
    </dgm:pt>
    <dgm:pt modelId="{9668FEEF-D7B3-4397-A066-B6627ADC273D}" type="pres">
      <dgm:prSet presAssocID="{3BEB13CE-DA1D-4BAF-BB07-BF0D976B2FBC}" presName="textRect" presStyleLbl="revTx" presStyleIdx="0" presStyleCnt="3">
        <dgm:presLayoutVars>
          <dgm:chMax val="1"/>
          <dgm:chPref val="1"/>
        </dgm:presLayoutVars>
      </dgm:prSet>
      <dgm:spPr/>
    </dgm:pt>
    <dgm:pt modelId="{9CB9F5F2-CD9D-45B7-A340-2C5FC5B873C8}" type="pres">
      <dgm:prSet presAssocID="{8B0A2DEF-C152-48DB-8427-A6EEA7CF8561}" presName="sibTrans" presStyleCnt="0"/>
      <dgm:spPr/>
    </dgm:pt>
    <dgm:pt modelId="{511DD9CA-1904-4431-8B48-7B5B7C03B537}" type="pres">
      <dgm:prSet presAssocID="{08FF484F-03BD-48AA-808D-86A516758A5D}" presName="compNode" presStyleCnt="0"/>
      <dgm:spPr/>
    </dgm:pt>
    <dgm:pt modelId="{F647DF90-D1DD-4A75-B608-4048DD1ADE7C}" type="pres">
      <dgm:prSet presAssocID="{08FF484F-03BD-48AA-808D-86A516758A5D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881C818-63C9-4A7F-A325-4C6F3856F7AE}" type="pres">
      <dgm:prSet presAssocID="{08FF484F-03BD-48AA-808D-86A516758A5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56C7B6F1-9DF6-49D2-AB70-C5259FCAC128}" type="pres">
      <dgm:prSet presAssocID="{08FF484F-03BD-48AA-808D-86A516758A5D}" presName="spaceRect" presStyleCnt="0"/>
      <dgm:spPr/>
    </dgm:pt>
    <dgm:pt modelId="{AC8EC096-5F4C-4562-9098-CD8D7EC1436C}" type="pres">
      <dgm:prSet presAssocID="{08FF484F-03BD-48AA-808D-86A516758A5D}" presName="textRect" presStyleLbl="revTx" presStyleIdx="1" presStyleCnt="3">
        <dgm:presLayoutVars>
          <dgm:chMax val="1"/>
          <dgm:chPref val="1"/>
        </dgm:presLayoutVars>
      </dgm:prSet>
      <dgm:spPr/>
    </dgm:pt>
    <dgm:pt modelId="{660CACFA-73C0-45B2-B1EF-064CC0DB5D44}" type="pres">
      <dgm:prSet presAssocID="{1F964DA8-7233-4FF9-BB79-F6DBED9AB6EB}" presName="sibTrans" presStyleCnt="0"/>
      <dgm:spPr/>
    </dgm:pt>
    <dgm:pt modelId="{29EC7901-5AB5-4026-9D88-ABA874438B48}" type="pres">
      <dgm:prSet presAssocID="{E79B3A98-B54B-4513-82C2-202FF8ED3587}" presName="compNode" presStyleCnt="0"/>
      <dgm:spPr/>
    </dgm:pt>
    <dgm:pt modelId="{DEB65286-3977-42AD-B788-5EC0BB5CF7FD}" type="pres">
      <dgm:prSet presAssocID="{E79B3A98-B54B-4513-82C2-202FF8ED3587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A56836EE-EC18-435A-B0E7-EB81BDCEEC4C}" type="pres">
      <dgm:prSet presAssocID="{E79B3A98-B54B-4513-82C2-202FF8ED358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ting"/>
        </a:ext>
      </dgm:extLst>
    </dgm:pt>
    <dgm:pt modelId="{93C47D19-041B-4DAA-8F6E-E8D61521E00A}" type="pres">
      <dgm:prSet presAssocID="{E79B3A98-B54B-4513-82C2-202FF8ED3587}" presName="spaceRect" presStyleCnt="0"/>
      <dgm:spPr/>
    </dgm:pt>
    <dgm:pt modelId="{BEB52D6D-9E57-4D67-9A68-577BDB5C7FB2}" type="pres">
      <dgm:prSet presAssocID="{E79B3A98-B54B-4513-82C2-202FF8ED358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17FD01A-6330-4141-8FB0-DE72E10B0A68}" srcId="{FF69FBD2-4E90-4A03-BBF8-5DB068C6942B}" destId="{08FF484F-03BD-48AA-808D-86A516758A5D}" srcOrd="1" destOrd="0" parTransId="{4619B3D1-7E7B-4422-A198-9AB649B45BE0}" sibTransId="{1F964DA8-7233-4FF9-BB79-F6DBED9AB6EB}"/>
    <dgm:cxn modelId="{48D46B25-DF75-45B1-BF98-BE84C11A2BDF}" type="presOf" srcId="{E79B3A98-B54B-4513-82C2-202FF8ED3587}" destId="{BEB52D6D-9E57-4D67-9A68-577BDB5C7FB2}" srcOrd="0" destOrd="0" presId="urn:microsoft.com/office/officeart/2018/5/layout/IconLeafLabelList"/>
    <dgm:cxn modelId="{EDA48C34-A3F5-4152-A739-6034270454D7}" type="presOf" srcId="{3BEB13CE-DA1D-4BAF-BB07-BF0D976B2FBC}" destId="{9668FEEF-D7B3-4397-A066-B6627ADC273D}" srcOrd="0" destOrd="0" presId="urn:microsoft.com/office/officeart/2018/5/layout/IconLeafLabelList"/>
    <dgm:cxn modelId="{C5B8A84F-91D5-488B-BB33-E30232A9543F}" srcId="{FF69FBD2-4E90-4A03-BBF8-5DB068C6942B}" destId="{3BEB13CE-DA1D-4BAF-BB07-BF0D976B2FBC}" srcOrd="0" destOrd="0" parTransId="{4B28CC53-C916-41BF-8D79-21EC59C7ED6B}" sibTransId="{8B0A2DEF-C152-48DB-8427-A6EEA7CF8561}"/>
    <dgm:cxn modelId="{87BF207C-B927-4A1F-B53F-08F55C058056}" type="presOf" srcId="{FF69FBD2-4E90-4A03-BBF8-5DB068C6942B}" destId="{99263F3A-03A1-4D83-9973-10581DE0F2BD}" srcOrd="0" destOrd="0" presId="urn:microsoft.com/office/officeart/2018/5/layout/IconLeafLabelList"/>
    <dgm:cxn modelId="{681B0ED3-D2A9-4E35-832B-65CF2B4730F5}" type="presOf" srcId="{08FF484F-03BD-48AA-808D-86A516758A5D}" destId="{AC8EC096-5F4C-4562-9098-CD8D7EC1436C}" srcOrd="0" destOrd="0" presId="urn:microsoft.com/office/officeart/2018/5/layout/IconLeafLabelList"/>
    <dgm:cxn modelId="{586074ED-EF58-4CFC-9BDB-425A8F5BB465}" srcId="{FF69FBD2-4E90-4A03-BBF8-5DB068C6942B}" destId="{E79B3A98-B54B-4513-82C2-202FF8ED3587}" srcOrd="2" destOrd="0" parTransId="{DF3CF2BB-CB12-48BE-AD98-86784D09C8FA}" sibTransId="{2E6294FD-6049-46FF-90F4-589A2E70BAEE}"/>
    <dgm:cxn modelId="{A538278A-0EC9-4360-BD53-6705C74D96FE}" type="presParOf" srcId="{99263F3A-03A1-4D83-9973-10581DE0F2BD}" destId="{89E218DB-281D-4F61-AF74-DC06BE50FFB2}" srcOrd="0" destOrd="0" presId="urn:microsoft.com/office/officeart/2018/5/layout/IconLeafLabelList"/>
    <dgm:cxn modelId="{18991D8A-762E-48E6-9C23-71F702C81398}" type="presParOf" srcId="{89E218DB-281D-4F61-AF74-DC06BE50FFB2}" destId="{B2A06933-DF17-432B-872A-177D285A2F54}" srcOrd="0" destOrd="0" presId="urn:microsoft.com/office/officeart/2018/5/layout/IconLeafLabelList"/>
    <dgm:cxn modelId="{B08A65E9-46DB-4EA9-B212-7455BC513CD9}" type="presParOf" srcId="{89E218DB-281D-4F61-AF74-DC06BE50FFB2}" destId="{F3B50A9A-D0C3-4A44-ACEA-56B0DC0FD821}" srcOrd="1" destOrd="0" presId="urn:microsoft.com/office/officeart/2018/5/layout/IconLeafLabelList"/>
    <dgm:cxn modelId="{7CD86A16-2191-402F-88D1-68EB56CE3AED}" type="presParOf" srcId="{89E218DB-281D-4F61-AF74-DC06BE50FFB2}" destId="{AEFE4263-8380-478D-8BB5-BD233373E9B8}" srcOrd="2" destOrd="0" presId="urn:microsoft.com/office/officeart/2018/5/layout/IconLeafLabelList"/>
    <dgm:cxn modelId="{6685998B-A14F-44E6-B276-A1E62E65D26C}" type="presParOf" srcId="{89E218DB-281D-4F61-AF74-DC06BE50FFB2}" destId="{9668FEEF-D7B3-4397-A066-B6627ADC273D}" srcOrd="3" destOrd="0" presId="urn:microsoft.com/office/officeart/2018/5/layout/IconLeafLabelList"/>
    <dgm:cxn modelId="{59B28FA2-5462-4868-A9EA-B4359E5FC466}" type="presParOf" srcId="{99263F3A-03A1-4D83-9973-10581DE0F2BD}" destId="{9CB9F5F2-CD9D-45B7-A340-2C5FC5B873C8}" srcOrd="1" destOrd="0" presId="urn:microsoft.com/office/officeart/2018/5/layout/IconLeafLabelList"/>
    <dgm:cxn modelId="{689D2D1E-DE71-4AFB-8FFD-10D666B6DEC7}" type="presParOf" srcId="{99263F3A-03A1-4D83-9973-10581DE0F2BD}" destId="{511DD9CA-1904-4431-8B48-7B5B7C03B537}" srcOrd="2" destOrd="0" presId="urn:microsoft.com/office/officeart/2018/5/layout/IconLeafLabelList"/>
    <dgm:cxn modelId="{0A5F980C-57AC-4C8D-A344-A8E6AD06A197}" type="presParOf" srcId="{511DD9CA-1904-4431-8B48-7B5B7C03B537}" destId="{F647DF90-D1DD-4A75-B608-4048DD1ADE7C}" srcOrd="0" destOrd="0" presId="urn:microsoft.com/office/officeart/2018/5/layout/IconLeafLabelList"/>
    <dgm:cxn modelId="{0BC3CD34-6DFA-4126-9276-8886FC16F504}" type="presParOf" srcId="{511DD9CA-1904-4431-8B48-7B5B7C03B537}" destId="{0881C818-63C9-4A7F-A325-4C6F3856F7AE}" srcOrd="1" destOrd="0" presId="urn:microsoft.com/office/officeart/2018/5/layout/IconLeafLabelList"/>
    <dgm:cxn modelId="{308B6AEF-CD93-49C5-97F4-DD5F14D81C5A}" type="presParOf" srcId="{511DD9CA-1904-4431-8B48-7B5B7C03B537}" destId="{56C7B6F1-9DF6-49D2-AB70-C5259FCAC128}" srcOrd="2" destOrd="0" presId="urn:microsoft.com/office/officeart/2018/5/layout/IconLeafLabelList"/>
    <dgm:cxn modelId="{50670599-3912-4818-A25B-E7E09876685C}" type="presParOf" srcId="{511DD9CA-1904-4431-8B48-7B5B7C03B537}" destId="{AC8EC096-5F4C-4562-9098-CD8D7EC1436C}" srcOrd="3" destOrd="0" presId="urn:microsoft.com/office/officeart/2018/5/layout/IconLeafLabelList"/>
    <dgm:cxn modelId="{D5A70F9B-91F5-47CE-807E-1D36AB0E376A}" type="presParOf" srcId="{99263F3A-03A1-4D83-9973-10581DE0F2BD}" destId="{660CACFA-73C0-45B2-B1EF-064CC0DB5D44}" srcOrd="3" destOrd="0" presId="urn:microsoft.com/office/officeart/2018/5/layout/IconLeafLabelList"/>
    <dgm:cxn modelId="{C10F897C-F407-4977-A937-E0203E5999C3}" type="presParOf" srcId="{99263F3A-03A1-4D83-9973-10581DE0F2BD}" destId="{29EC7901-5AB5-4026-9D88-ABA874438B48}" srcOrd="4" destOrd="0" presId="urn:microsoft.com/office/officeart/2018/5/layout/IconLeafLabelList"/>
    <dgm:cxn modelId="{C5D7B12D-FE60-48AC-9040-DAAB5B98C76D}" type="presParOf" srcId="{29EC7901-5AB5-4026-9D88-ABA874438B48}" destId="{DEB65286-3977-42AD-B788-5EC0BB5CF7FD}" srcOrd="0" destOrd="0" presId="urn:microsoft.com/office/officeart/2018/5/layout/IconLeafLabelList"/>
    <dgm:cxn modelId="{F9D1A5FB-F751-4B30-BD65-5174A27FE25B}" type="presParOf" srcId="{29EC7901-5AB5-4026-9D88-ABA874438B48}" destId="{A56836EE-EC18-435A-B0E7-EB81BDCEEC4C}" srcOrd="1" destOrd="0" presId="urn:microsoft.com/office/officeart/2018/5/layout/IconLeafLabelList"/>
    <dgm:cxn modelId="{A77ECA0D-0CA0-4895-BF10-6D9C9E01C579}" type="presParOf" srcId="{29EC7901-5AB5-4026-9D88-ABA874438B48}" destId="{93C47D19-041B-4DAA-8F6E-E8D61521E00A}" srcOrd="2" destOrd="0" presId="urn:microsoft.com/office/officeart/2018/5/layout/IconLeafLabelList"/>
    <dgm:cxn modelId="{50444843-A5AB-4C7A-896C-761C2D6DA17E}" type="presParOf" srcId="{29EC7901-5AB5-4026-9D88-ABA874438B48}" destId="{BEB52D6D-9E57-4D67-9A68-577BDB5C7FB2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5149F4-EDF0-4044-8BAE-4BFCDC0E9A7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003DB90-6A51-49F5-9EA6-8A96BFCE4D1A}">
      <dgm:prSet/>
      <dgm:spPr/>
      <dgm:t>
        <a:bodyPr/>
        <a:lstStyle/>
        <a:p>
          <a:r>
            <a:rPr lang="en-GB"/>
            <a:t>Parallelization more the encryption and decryption to get better performances</a:t>
          </a:r>
          <a:endParaRPr lang="en-US"/>
        </a:p>
      </dgm:t>
    </dgm:pt>
    <dgm:pt modelId="{FD58DF11-B601-421C-8B8F-7DDB88576715}" type="parTrans" cxnId="{95DA65DD-6B85-491A-A886-766C1C2BB8F3}">
      <dgm:prSet/>
      <dgm:spPr/>
      <dgm:t>
        <a:bodyPr/>
        <a:lstStyle/>
        <a:p>
          <a:endParaRPr lang="en-US"/>
        </a:p>
      </dgm:t>
    </dgm:pt>
    <dgm:pt modelId="{A250D115-7FB2-4B38-A85C-085226EC8261}" type="sibTrans" cxnId="{95DA65DD-6B85-491A-A886-766C1C2BB8F3}">
      <dgm:prSet/>
      <dgm:spPr/>
      <dgm:t>
        <a:bodyPr/>
        <a:lstStyle/>
        <a:p>
          <a:endParaRPr lang="en-US"/>
        </a:p>
      </dgm:t>
    </dgm:pt>
    <dgm:pt modelId="{38FE0DDB-A1D4-4723-90B8-3A679C2BCF1C}">
      <dgm:prSet/>
      <dgm:spPr/>
      <dgm:t>
        <a:bodyPr/>
        <a:lstStyle/>
        <a:p>
          <a:r>
            <a:rPr lang="en-GB"/>
            <a:t>Optimize architecture </a:t>
          </a:r>
          <a:endParaRPr lang="en-US"/>
        </a:p>
      </dgm:t>
    </dgm:pt>
    <dgm:pt modelId="{C7AD8159-2E78-49A0-9FF7-FEC432AF7F7E}" type="parTrans" cxnId="{CBB7D605-0E65-40ED-8DD7-3E32D7B51D57}">
      <dgm:prSet/>
      <dgm:spPr/>
      <dgm:t>
        <a:bodyPr/>
        <a:lstStyle/>
        <a:p>
          <a:endParaRPr lang="en-US"/>
        </a:p>
      </dgm:t>
    </dgm:pt>
    <dgm:pt modelId="{EC999E7D-F690-4129-B847-9FB24560B3E3}" type="sibTrans" cxnId="{CBB7D605-0E65-40ED-8DD7-3E32D7B51D57}">
      <dgm:prSet/>
      <dgm:spPr/>
      <dgm:t>
        <a:bodyPr/>
        <a:lstStyle/>
        <a:p>
          <a:endParaRPr lang="en-US"/>
        </a:p>
      </dgm:t>
    </dgm:pt>
    <dgm:pt modelId="{52967387-FEAC-4D4C-A8C9-9DE034F15874}">
      <dgm:prSet/>
      <dgm:spPr/>
      <dgm:t>
        <a:bodyPr/>
        <a:lstStyle/>
        <a:p>
          <a:r>
            <a:rPr lang="en-GB"/>
            <a:t>Accelerate multiple video algorithms </a:t>
          </a:r>
          <a:endParaRPr lang="en-US"/>
        </a:p>
      </dgm:t>
    </dgm:pt>
    <dgm:pt modelId="{12AFCEBD-D1CC-4018-82B0-DF981470AB6B}" type="parTrans" cxnId="{CDD1A862-878E-4036-B2FC-A701C4F229ED}">
      <dgm:prSet/>
      <dgm:spPr/>
      <dgm:t>
        <a:bodyPr/>
        <a:lstStyle/>
        <a:p>
          <a:endParaRPr lang="en-US"/>
        </a:p>
      </dgm:t>
    </dgm:pt>
    <dgm:pt modelId="{F91039D3-992A-416D-A813-F9998B5F066D}" type="sibTrans" cxnId="{CDD1A862-878E-4036-B2FC-A701C4F229ED}">
      <dgm:prSet/>
      <dgm:spPr/>
      <dgm:t>
        <a:bodyPr/>
        <a:lstStyle/>
        <a:p>
          <a:endParaRPr lang="en-US"/>
        </a:p>
      </dgm:t>
    </dgm:pt>
    <dgm:pt modelId="{B85156D1-1195-4B7A-8177-CA6C3351E44D}" type="pres">
      <dgm:prSet presAssocID="{AB5149F4-EDF0-4044-8BAE-4BFCDC0E9A7F}" presName="diagram" presStyleCnt="0">
        <dgm:presLayoutVars>
          <dgm:dir/>
          <dgm:resizeHandles val="exact"/>
        </dgm:presLayoutVars>
      </dgm:prSet>
      <dgm:spPr/>
    </dgm:pt>
    <dgm:pt modelId="{D4FCECF9-77D4-4788-AFC5-1E32C359BEA6}" type="pres">
      <dgm:prSet presAssocID="{7003DB90-6A51-49F5-9EA6-8A96BFCE4D1A}" presName="node" presStyleLbl="node1" presStyleIdx="0" presStyleCnt="3">
        <dgm:presLayoutVars>
          <dgm:bulletEnabled val="1"/>
        </dgm:presLayoutVars>
      </dgm:prSet>
      <dgm:spPr/>
    </dgm:pt>
    <dgm:pt modelId="{8BC99F79-3FCA-445A-BAB4-3834736E7077}" type="pres">
      <dgm:prSet presAssocID="{A250D115-7FB2-4B38-A85C-085226EC8261}" presName="sibTrans" presStyleCnt="0"/>
      <dgm:spPr/>
    </dgm:pt>
    <dgm:pt modelId="{4F4DDE9B-E1C5-4047-8AE4-842CA4BB7377}" type="pres">
      <dgm:prSet presAssocID="{38FE0DDB-A1D4-4723-90B8-3A679C2BCF1C}" presName="node" presStyleLbl="node1" presStyleIdx="1" presStyleCnt="3">
        <dgm:presLayoutVars>
          <dgm:bulletEnabled val="1"/>
        </dgm:presLayoutVars>
      </dgm:prSet>
      <dgm:spPr/>
    </dgm:pt>
    <dgm:pt modelId="{2C1A064C-8BCE-4CC2-AFF1-2F4EE8103B9F}" type="pres">
      <dgm:prSet presAssocID="{EC999E7D-F690-4129-B847-9FB24560B3E3}" presName="sibTrans" presStyleCnt="0"/>
      <dgm:spPr/>
    </dgm:pt>
    <dgm:pt modelId="{D8D63D31-9AB0-4304-A1D9-CDDCDCC3095A}" type="pres">
      <dgm:prSet presAssocID="{52967387-FEAC-4D4C-A8C9-9DE034F15874}" presName="node" presStyleLbl="node1" presStyleIdx="2" presStyleCnt="3">
        <dgm:presLayoutVars>
          <dgm:bulletEnabled val="1"/>
        </dgm:presLayoutVars>
      </dgm:prSet>
      <dgm:spPr/>
    </dgm:pt>
  </dgm:ptLst>
  <dgm:cxnLst>
    <dgm:cxn modelId="{CBB7D605-0E65-40ED-8DD7-3E32D7B51D57}" srcId="{AB5149F4-EDF0-4044-8BAE-4BFCDC0E9A7F}" destId="{38FE0DDB-A1D4-4723-90B8-3A679C2BCF1C}" srcOrd="1" destOrd="0" parTransId="{C7AD8159-2E78-49A0-9FF7-FEC432AF7F7E}" sibTransId="{EC999E7D-F690-4129-B847-9FB24560B3E3}"/>
    <dgm:cxn modelId="{CE04CB39-A830-4914-BC76-B76607DBA0EC}" type="presOf" srcId="{7003DB90-6A51-49F5-9EA6-8A96BFCE4D1A}" destId="{D4FCECF9-77D4-4788-AFC5-1E32C359BEA6}" srcOrd="0" destOrd="0" presId="urn:microsoft.com/office/officeart/2005/8/layout/default"/>
    <dgm:cxn modelId="{CDD1A862-878E-4036-B2FC-A701C4F229ED}" srcId="{AB5149F4-EDF0-4044-8BAE-4BFCDC0E9A7F}" destId="{52967387-FEAC-4D4C-A8C9-9DE034F15874}" srcOrd="2" destOrd="0" parTransId="{12AFCEBD-D1CC-4018-82B0-DF981470AB6B}" sibTransId="{F91039D3-992A-416D-A813-F9998B5F066D}"/>
    <dgm:cxn modelId="{5F740D93-32C9-438C-85A6-2AD98585E986}" type="presOf" srcId="{AB5149F4-EDF0-4044-8BAE-4BFCDC0E9A7F}" destId="{B85156D1-1195-4B7A-8177-CA6C3351E44D}" srcOrd="0" destOrd="0" presId="urn:microsoft.com/office/officeart/2005/8/layout/default"/>
    <dgm:cxn modelId="{A4F9B5B3-B595-41CF-AE91-85CA6136F17A}" type="presOf" srcId="{38FE0DDB-A1D4-4723-90B8-3A679C2BCF1C}" destId="{4F4DDE9B-E1C5-4047-8AE4-842CA4BB7377}" srcOrd="0" destOrd="0" presId="urn:microsoft.com/office/officeart/2005/8/layout/default"/>
    <dgm:cxn modelId="{9E9274D7-3E58-47A2-B0F4-337B44BD97FA}" type="presOf" srcId="{52967387-FEAC-4D4C-A8C9-9DE034F15874}" destId="{D8D63D31-9AB0-4304-A1D9-CDDCDCC3095A}" srcOrd="0" destOrd="0" presId="urn:microsoft.com/office/officeart/2005/8/layout/default"/>
    <dgm:cxn modelId="{95DA65DD-6B85-491A-A886-766C1C2BB8F3}" srcId="{AB5149F4-EDF0-4044-8BAE-4BFCDC0E9A7F}" destId="{7003DB90-6A51-49F5-9EA6-8A96BFCE4D1A}" srcOrd="0" destOrd="0" parTransId="{FD58DF11-B601-421C-8B8F-7DDB88576715}" sibTransId="{A250D115-7FB2-4B38-A85C-085226EC8261}"/>
    <dgm:cxn modelId="{90B3588B-B757-4982-A256-24EBB990953C}" type="presParOf" srcId="{B85156D1-1195-4B7A-8177-CA6C3351E44D}" destId="{D4FCECF9-77D4-4788-AFC5-1E32C359BEA6}" srcOrd="0" destOrd="0" presId="urn:microsoft.com/office/officeart/2005/8/layout/default"/>
    <dgm:cxn modelId="{8B45D62E-033D-492B-A93F-C6D68BC02C5D}" type="presParOf" srcId="{B85156D1-1195-4B7A-8177-CA6C3351E44D}" destId="{8BC99F79-3FCA-445A-BAB4-3834736E7077}" srcOrd="1" destOrd="0" presId="urn:microsoft.com/office/officeart/2005/8/layout/default"/>
    <dgm:cxn modelId="{F99CB447-0E30-4BA6-8120-41DA9DAFA9B2}" type="presParOf" srcId="{B85156D1-1195-4B7A-8177-CA6C3351E44D}" destId="{4F4DDE9B-E1C5-4047-8AE4-842CA4BB7377}" srcOrd="2" destOrd="0" presId="urn:microsoft.com/office/officeart/2005/8/layout/default"/>
    <dgm:cxn modelId="{E8CAFA14-502A-4BE0-92BB-BAD3B5101091}" type="presParOf" srcId="{B85156D1-1195-4B7A-8177-CA6C3351E44D}" destId="{2C1A064C-8BCE-4CC2-AFF1-2F4EE8103B9F}" srcOrd="3" destOrd="0" presId="urn:microsoft.com/office/officeart/2005/8/layout/default"/>
    <dgm:cxn modelId="{8927826C-07F5-43CC-85E2-FC103A922637}" type="presParOf" srcId="{B85156D1-1195-4B7A-8177-CA6C3351E44D}" destId="{D8D63D31-9AB0-4304-A1D9-CDDCDCC3095A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06933-DF17-432B-872A-177D285A2F54}">
      <dsp:nvSpPr>
        <dsp:cNvPr id="0" name=""/>
        <dsp:cNvSpPr/>
      </dsp:nvSpPr>
      <dsp:spPr>
        <a:xfrm>
          <a:off x="426301" y="1280809"/>
          <a:ext cx="1166625" cy="1166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B50A9A-D0C3-4A44-ACEA-56B0DC0FD821}">
      <dsp:nvSpPr>
        <dsp:cNvPr id="0" name=""/>
        <dsp:cNvSpPr/>
      </dsp:nvSpPr>
      <dsp:spPr>
        <a:xfrm>
          <a:off x="674926" y="1529434"/>
          <a:ext cx="669375" cy="669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68FEEF-D7B3-4397-A066-B6627ADC273D}">
      <dsp:nvSpPr>
        <dsp:cNvPr id="0" name=""/>
        <dsp:cNvSpPr/>
      </dsp:nvSpPr>
      <dsp:spPr>
        <a:xfrm>
          <a:off x="53364" y="2810809"/>
          <a:ext cx="1912500" cy="17938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British Prime Minister Margaret Thatcher used this to identify the internal informer</a:t>
          </a:r>
        </a:p>
      </dsp:txBody>
      <dsp:txXfrm>
        <a:off x="53364" y="2810809"/>
        <a:ext cx="1912500" cy="1793806"/>
      </dsp:txXfrm>
    </dsp:sp>
    <dsp:sp modelId="{F647DF90-D1DD-4A75-B608-4048DD1ADE7C}">
      <dsp:nvSpPr>
        <dsp:cNvPr id="0" name=""/>
        <dsp:cNvSpPr/>
      </dsp:nvSpPr>
      <dsp:spPr>
        <a:xfrm>
          <a:off x="2673489" y="1280809"/>
          <a:ext cx="1166625" cy="1166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81C818-63C9-4A7F-A325-4C6F3856F7AE}">
      <dsp:nvSpPr>
        <dsp:cNvPr id="0" name=""/>
        <dsp:cNvSpPr/>
      </dsp:nvSpPr>
      <dsp:spPr>
        <a:xfrm>
          <a:off x="2922114" y="1529434"/>
          <a:ext cx="669375" cy="669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8EC096-5F4C-4562-9098-CD8D7EC1436C}">
      <dsp:nvSpPr>
        <dsp:cNvPr id="0" name=""/>
        <dsp:cNvSpPr/>
      </dsp:nvSpPr>
      <dsp:spPr>
        <a:xfrm>
          <a:off x="2300551" y="2810809"/>
          <a:ext cx="1912500" cy="17938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US and USSR were transmitting information about nuclear facilities on public channels without revealing the receiver location</a:t>
          </a:r>
        </a:p>
      </dsp:txBody>
      <dsp:txXfrm>
        <a:off x="2300551" y="2810809"/>
        <a:ext cx="1912500" cy="1793806"/>
      </dsp:txXfrm>
    </dsp:sp>
    <dsp:sp modelId="{DEB65286-3977-42AD-B788-5EC0BB5CF7FD}">
      <dsp:nvSpPr>
        <dsp:cNvPr id="0" name=""/>
        <dsp:cNvSpPr/>
      </dsp:nvSpPr>
      <dsp:spPr>
        <a:xfrm>
          <a:off x="4920677" y="1280809"/>
          <a:ext cx="1166625" cy="1166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6836EE-EC18-435A-B0E7-EB81BDCEEC4C}">
      <dsp:nvSpPr>
        <dsp:cNvPr id="0" name=""/>
        <dsp:cNvSpPr/>
      </dsp:nvSpPr>
      <dsp:spPr>
        <a:xfrm>
          <a:off x="5169302" y="1529434"/>
          <a:ext cx="669375" cy="669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52D6D-9E57-4D67-9A68-577BDB5C7FB2}">
      <dsp:nvSpPr>
        <dsp:cNvPr id="0" name=""/>
        <dsp:cNvSpPr/>
      </dsp:nvSpPr>
      <dsp:spPr>
        <a:xfrm>
          <a:off x="4547739" y="2810809"/>
          <a:ext cx="1912500" cy="17938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dirty="0"/>
            <a:t>You may not be the only one reading your private messages on social media, steganography can stop it</a:t>
          </a:r>
        </a:p>
      </dsp:txBody>
      <dsp:txXfrm>
        <a:off x="4547739" y="2810809"/>
        <a:ext cx="1912500" cy="17938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FCECF9-77D4-4788-AFC5-1E32C359BEA6}">
      <dsp:nvSpPr>
        <dsp:cNvPr id="0" name=""/>
        <dsp:cNvSpPr/>
      </dsp:nvSpPr>
      <dsp:spPr>
        <a:xfrm>
          <a:off x="0" y="853586"/>
          <a:ext cx="3184453" cy="19106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Parallelization more the encryption and decryption to get better performances</a:t>
          </a:r>
          <a:endParaRPr lang="en-US" sz="2700" kern="1200"/>
        </a:p>
      </dsp:txBody>
      <dsp:txXfrm>
        <a:off x="0" y="853586"/>
        <a:ext cx="3184453" cy="1910672"/>
      </dsp:txXfrm>
    </dsp:sp>
    <dsp:sp modelId="{4F4DDE9B-E1C5-4047-8AE4-842CA4BB7377}">
      <dsp:nvSpPr>
        <dsp:cNvPr id="0" name=""/>
        <dsp:cNvSpPr/>
      </dsp:nvSpPr>
      <dsp:spPr>
        <a:xfrm>
          <a:off x="3502899" y="853586"/>
          <a:ext cx="3184453" cy="19106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Optimize architecture </a:t>
          </a:r>
          <a:endParaRPr lang="en-US" sz="2700" kern="1200"/>
        </a:p>
      </dsp:txBody>
      <dsp:txXfrm>
        <a:off x="3502899" y="853586"/>
        <a:ext cx="3184453" cy="1910672"/>
      </dsp:txXfrm>
    </dsp:sp>
    <dsp:sp modelId="{D8D63D31-9AB0-4304-A1D9-CDDCDCC3095A}">
      <dsp:nvSpPr>
        <dsp:cNvPr id="0" name=""/>
        <dsp:cNvSpPr/>
      </dsp:nvSpPr>
      <dsp:spPr>
        <a:xfrm>
          <a:off x="7005798" y="853586"/>
          <a:ext cx="3184453" cy="19106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Accelerate multiple video algorithms </a:t>
          </a:r>
          <a:endParaRPr lang="en-US" sz="2700" kern="1200"/>
        </a:p>
      </dsp:txBody>
      <dsp:txXfrm>
        <a:off x="7005798" y="853586"/>
        <a:ext cx="3184453" cy="1910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svg>
</file>

<file path=ppt/media/image11.png>
</file>

<file path=ppt/media/image12.svg>
</file>

<file path=ppt/media/image13.gif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3.jpg>
</file>

<file path=ppt/media/image4.jpg>
</file>

<file path=ppt/media/image5.jp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CDE88-7802-48BE-8E12-DC442707DF1A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464438-DCAE-4F9B-937A-9E29788DC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76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Shape 3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30579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order to develop this we have used: POZE CU LOGOURI SI ZENZORI &lt;- DE ADAUGAT</a:t>
            </a:r>
            <a:endParaRPr sz="2000" b="0" i="0" u="none" strike="noStrike" cap="non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33" name="Shape 3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7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461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5653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Custom layout 4">
    <p:bg>
      <p:bgPr>
        <a:solidFill>
          <a:srgbClr val="2D3142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Shape 57"/>
          <p:cNvSpPr/>
          <p:nvPr/>
        </p:nvSpPr>
        <p:spPr>
          <a:xfrm>
            <a:off x="448772" y="444133"/>
            <a:ext cx="11294400" cy="6007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Shape 58"/>
          <p:cNvSpPr/>
          <p:nvPr/>
        </p:nvSpPr>
        <p:spPr>
          <a:xfrm>
            <a:off x="188967" y="875735"/>
            <a:ext cx="11814000" cy="514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84351" y="1303233"/>
            <a:ext cx="5669600" cy="21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000"/>
              <a:buNone/>
              <a:defRPr sz="4000" b="1">
                <a:solidFill>
                  <a:srgbClr val="F2D7EE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3200"/>
              <a:buNone/>
              <a:defRPr sz="4267" b="1">
                <a:solidFill>
                  <a:srgbClr val="F2D7EE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1084351" y="3535300"/>
            <a:ext cx="5669600" cy="205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marL="609585" lvl="0" indent="-42332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D7EE"/>
              </a:buClr>
              <a:buSzPts val="1400"/>
              <a:buChar char="●"/>
              <a:defRPr sz="1867">
                <a:solidFill>
                  <a:srgbClr val="F2D7EE"/>
                </a:solidFill>
              </a:defRPr>
            </a:lvl1pPr>
            <a:lvl2pPr marL="1219170" lvl="1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600">
                <a:solidFill>
                  <a:srgbClr val="F2D7EE"/>
                </a:solidFill>
              </a:defRPr>
            </a:lvl2pPr>
            <a:lvl3pPr marL="1828754" lvl="2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600">
                <a:solidFill>
                  <a:srgbClr val="F2D7EE"/>
                </a:solidFill>
              </a:defRPr>
            </a:lvl3pPr>
            <a:lvl4pPr marL="2438339" lvl="3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600">
                <a:solidFill>
                  <a:srgbClr val="F2D7EE"/>
                </a:solidFill>
              </a:defRPr>
            </a:lvl4pPr>
            <a:lvl5pPr marL="3047924" lvl="4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600">
                <a:solidFill>
                  <a:srgbClr val="F2D7EE"/>
                </a:solidFill>
              </a:defRPr>
            </a:lvl5pPr>
            <a:lvl6pPr marL="3657509" lvl="5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■"/>
              <a:defRPr sz="1600">
                <a:solidFill>
                  <a:srgbClr val="F2D7EE"/>
                </a:solidFill>
              </a:defRPr>
            </a:lvl6pPr>
            <a:lvl7pPr marL="4267093" lvl="6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●"/>
              <a:defRPr sz="1600">
                <a:solidFill>
                  <a:srgbClr val="F2D7EE"/>
                </a:solidFill>
              </a:defRPr>
            </a:lvl7pPr>
            <a:lvl8pPr marL="4876678" lvl="7" indent="-406390" algn="l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F2D7EE"/>
              </a:buClr>
              <a:buSzPts val="1200"/>
              <a:buChar char="○"/>
              <a:defRPr sz="1600">
                <a:solidFill>
                  <a:srgbClr val="F2D7EE"/>
                </a:solidFill>
              </a:defRPr>
            </a:lvl8pPr>
            <a:lvl9pPr marL="5486263" lvl="8" indent="-406390" algn="l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F2D7EE"/>
              </a:buClr>
              <a:buSzPts val="1200"/>
              <a:buChar char="■"/>
              <a:defRPr sz="1600">
                <a:solidFill>
                  <a:srgbClr val="F2D7EE"/>
                </a:solidFill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11330665" y="6251679"/>
            <a:ext cx="731600" cy="52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333"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727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53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04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611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302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91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1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94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174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B7433-7148-400E-AEBA-267F7EA6C044}" type="datetimeFigureOut">
              <a:rPr lang="en-US" smtClean="0"/>
              <a:t>5/4/2019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48087-6D4E-4B1C-AE0A-C068E9790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5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13" Type="http://schemas.openxmlformats.org/officeDocument/2006/relationships/image" Target="../media/image26.jpg"/><Relationship Id="rId3" Type="http://schemas.openxmlformats.org/officeDocument/2006/relationships/image" Target="../media/image16.png"/><Relationship Id="rId7" Type="http://schemas.openxmlformats.org/officeDocument/2006/relationships/image" Target="../media/image20.jpg"/><Relationship Id="rId12" Type="http://schemas.openxmlformats.org/officeDocument/2006/relationships/image" Target="../media/image2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microsoft.com/office/2007/relationships/hdphoto" Target="../media/hdphoto1.wdp"/><Relationship Id="rId10" Type="http://schemas.openxmlformats.org/officeDocument/2006/relationships/image" Target="../media/image23.jp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E0ADC8-5CD4-4261-B6F4-17FA60BF68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Beyond Vision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7AE759-F654-42D7-ACAD-8A4DD3B92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1900">
                <a:solidFill>
                  <a:schemeClr val="bg1"/>
                </a:solidFill>
              </a:rPr>
              <a:t>Beniamin</a:t>
            </a:r>
          </a:p>
          <a:p>
            <a:pPr marL="0" lvl="1" algn="l">
              <a:spcBef>
                <a:spcPts val="0"/>
              </a:spcBef>
            </a:pPr>
            <a:r>
              <a:rPr lang="en-US" sz="190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Tech enthusiast &amp;</a:t>
            </a:r>
            <a:endParaRPr lang="en-US" sz="1900" b="0" i="0" u="none" strike="noStrike" cap="none">
              <a:solidFill>
                <a:schemeClr val="bg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1" algn="l">
              <a:spcBef>
                <a:spcPts val="0"/>
              </a:spcBef>
            </a:pPr>
            <a:r>
              <a:rPr lang="en-US" sz="190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Hardware researcher</a:t>
            </a:r>
            <a:endParaRPr lang="en-US" sz="1900" b="0" i="0" u="none" strike="noStrike" cap="none">
              <a:solidFill>
                <a:schemeClr val="bg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1" algn="l">
              <a:spcBef>
                <a:spcPts val="0"/>
              </a:spcBef>
            </a:pPr>
            <a:r>
              <a:rPr lang="en-US" sz="1900">
                <a:solidFill>
                  <a:schemeClr val="bg1"/>
                </a:solidFill>
              </a:rPr>
              <a:t>3nd</a:t>
            </a:r>
            <a:r>
              <a:rPr lang="en-US" sz="19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year Computer engineering student</a:t>
            </a:r>
            <a:endParaRPr lang="en-US" sz="1900" b="0" i="0" u="none" strike="noStrike" cap="none">
              <a:solidFill>
                <a:schemeClr val="bg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algn="l"/>
            <a:endParaRPr lang="en-US" sz="1900">
              <a:solidFill>
                <a:schemeClr val="bg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Shape 217" descr="A person posing for the camera  Description generated with very high confidence">
            <a:extLst>
              <a:ext uri="{FF2B5EF4-FFF2-40B4-BE49-F238E27FC236}">
                <a16:creationId xmlns:a16="http://schemas.microsoft.com/office/drawing/2014/main" id="{C0C1DD19-F92E-48C0-9857-7C2A3F3143A2}"/>
              </a:ext>
            </a:extLst>
          </p:cNvPr>
          <p:cNvPicPr preferRelativeResize="0"/>
          <p:nvPr/>
        </p:nvPicPr>
        <p:blipFill rotWithShape="1">
          <a:blip r:embed="rId2">
            <a:extLst/>
          </a:blip>
          <a:stretch/>
        </p:blipFill>
        <p:spPr>
          <a:xfrm>
            <a:off x="419382" y="720993"/>
            <a:ext cx="4047843" cy="4047843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886215-BBAB-4AE4-8C6F-F50082FC2BCC}"/>
              </a:ext>
            </a:extLst>
          </p:cNvPr>
          <p:cNvSpPr txBox="1"/>
          <p:nvPr/>
        </p:nvSpPr>
        <p:spPr>
          <a:xfrm>
            <a:off x="321155" y="6014544"/>
            <a:ext cx="219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Advisor:</a:t>
            </a:r>
          </a:p>
          <a:p>
            <a:r>
              <a:rPr lang="en-US" dirty="0"/>
              <a:t>Alin Grama</a:t>
            </a:r>
          </a:p>
        </p:txBody>
      </p:sp>
    </p:spTree>
    <p:extLst>
      <p:ext uri="{BB962C8B-B14F-4D97-AF65-F5344CB8AC3E}">
        <p14:creationId xmlns:p14="http://schemas.microsoft.com/office/powerpoint/2010/main" val="2033026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10">
            <a:extLst>
              <a:ext uri="{FF2B5EF4-FFF2-40B4-BE49-F238E27FC236}">
                <a16:creationId xmlns:a16="http://schemas.microsoft.com/office/drawing/2014/main" id="{8A5B6D9B-1EE3-4BA3-8813-987063233BD6}"/>
              </a:ext>
            </a:extLst>
          </p:cNvPr>
          <p:cNvSpPr txBox="1"/>
          <p:nvPr/>
        </p:nvSpPr>
        <p:spPr>
          <a:xfrm>
            <a:off x="268560" y="261720"/>
            <a:ext cx="8520480" cy="57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Main </a:t>
            </a:r>
            <a:r>
              <a:rPr lang="en-GB" sz="3600" b="0" i="0" u="none" strike="noStrike" cap="none" dirty="0">
                <a:solidFill>
                  <a:srgbClr val="EEFF41"/>
                </a:solidFill>
                <a:latin typeface="Arial"/>
                <a:ea typeface="Arial"/>
                <a:cs typeface="Arial"/>
                <a:sym typeface="Arial"/>
              </a:rPr>
              <a:t>features</a:t>
            </a:r>
            <a:r>
              <a:rPr lang="en-GB" sz="3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4400" b="0" i="0" u="none" strike="noStrike" cap="none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AF1AAD-0206-48FB-89E0-CF8DC7B8EF9F}"/>
              </a:ext>
            </a:extLst>
          </p:cNvPr>
          <p:cNvSpPr/>
          <p:nvPr/>
        </p:nvSpPr>
        <p:spPr>
          <a:xfrm>
            <a:off x="268560" y="1449924"/>
            <a:ext cx="5023465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Hardware accelerated:</a:t>
            </a: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Cryptography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algorithms (RSA)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Image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Steganography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Sound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Steganography</a:t>
            </a:r>
          </a:p>
          <a:p>
            <a:pPr marL="800100" lvl="1" indent="-342900">
              <a:buFont typeface="Symbol" panose="05050102010706020507" pitchFamily="18" charset="2"/>
              <a:buChar char=""/>
            </a:pP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True random number generator 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for generating certificates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External HDMI video processor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accent2"/>
              </a:solidFill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Easily integrated 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with exposed 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API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Chat App integrated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Real time 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operating system</a:t>
            </a:r>
          </a:p>
          <a:p>
            <a:pPr marR="0" lvl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Drivers for </a:t>
            </a:r>
            <a:r>
              <a:rPr lang="en-US" dirty="0">
                <a:solidFill>
                  <a:schemeClr val="accent2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Linux Kernel 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developed</a:t>
            </a:r>
            <a:endParaRPr lang="en-US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BD15AD-767E-4B92-9BBF-88A68B1D2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25" y="1015999"/>
            <a:ext cx="6631415" cy="373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24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/>
        </p:nvSpPr>
        <p:spPr>
          <a:xfrm>
            <a:off x="491460" y="68289"/>
            <a:ext cx="11360640" cy="76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3733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Development Stages</a:t>
            </a:r>
            <a:endParaRPr sz="5867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0EF4E1-1057-4FDB-91CA-946FFF183A34}"/>
              </a:ext>
            </a:extLst>
          </p:cNvPr>
          <p:cNvSpPr/>
          <p:nvPr/>
        </p:nvSpPr>
        <p:spPr>
          <a:xfrm>
            <a:off x="491460" y="998291"/>
            <a:ext cx="1663405" cy="22907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Exploring possibilities</a:t>
            </a:r>
          </a:p>
          <a:p>
            <a:pPr algn="ctr"/>
            <a:r>
              <a:rPr lang="en-US" sz="2400" dirty="0">
                <a:solidFill>
                  <a:srgbClr val="FFFF00"/>
                </a:solidFill>
              </a:rPr>
              <a:t>and research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3A4B60-F588-4A55-B2EF-E13E306433EC}"/>
              </a:ext>
            </a:extLst>
          </p:cNvPr>
          <p:cNvSpPr/>
          <p:nvPr/>
        </p:nvSpPr>
        <p:spPr>
          <a:xfrm>
            <a:off x="2958215" y="998291"/>
            <a:ext cx="1663405" cy="22907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Develop HDMI processing unit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767988-7FE7-4CC5-9599-0286E694F1E9}"/>
              </a:ext>
            </a:extLst>
          </p:cNvPr>
          <p:cNvSpPr/>
          <p:nvPr/>
        </p:nvSpPr>
        <p:spPr>
          <a:xfrm>
            <a:off x="5264298" y="998291"/>
            <a:ext cx="1663405" cy="22907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Build hardware for Linux Kernel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C4C56A-850A-4011-8403-8039394C3029}"/>
              </a:ext>
            </a:extLst>
          </p:cNvPr>
          <p:cNvSpPr/>
          <p:nvPr/>
        </p:nvSpPr>
        <p:spPr>
          <a:xfrm>
            <a:off x="7669618" y="998291"/>
            <a:ext cx="1663405" cy="22907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00"/>
              </a:solidFill>
            </a:endParaRPr>
          </a:p>
          <a:p>
            <a:pPr algn="ctr"/>
            <a:r>
              <a:rPr lang="en-US" sz="2400" dirty="0">
                <a:solidFill>
                  <a:srgbClr val="FFFF00"/>
                </a:solidFill>
              </a:rPr>
              <a:t>Modifying and compiling Linux</a:t>
            </a:r>
          </a:p>
          <a:p>
            <a:pPr algn="ctr"/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582794-6C27-495C-9A85-505590A281A4}"/>
              </a:ext>
            </a:extLst>
          </p:cNvPr>
          <p:cNvSpPr/>
          <p:nvPr/>
        </p:nvSpPr>
        <p:spPr>
          <a:xfrm>
            <a:off x="10037135" y="998291"/>
            <a:ext cx="1663405" cy="22907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Develop Linux module to work with HDMI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379F5B-6795-492B-8BC4-3A8628699096}"/>
              </a:ext>
            </a:extLst>
          </p:cNvPr>
          <p:cNvSpPr/>
          <p:nvPr/>
        </p:nvSpPr>
        <p:spPr>
          <a:xfrm>
            <a:off x="491460" y="3825379"/>
            <a:ext cx="1663405" cy="27683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Create hardware modules for encryption and decryption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1211F3-A10F-49D0-9266-E864127C95E3}"/>
              </a:ext>
            </a:extLst>
          </p:cNvPr>
          <p:cNvSpPr/>
          <p:nvPr/>
        </p:nvSpPr>
        <p:spPr>
          <a:xfrm>
            <a:off x="2958215" y="3825379"/>
            <a:ext cx="1663405" cy="27380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Create hardware modules for random generator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0C2D9E-661C-4445-965E-5EA2500A9D2C}"/>
              </a:ext>
            </a:extLst>
          </p:cNvPr>
          <p:cNvSpPr/>
          <p:nvPr/>
        </p:nvSpPr>
        <p:spPr>
          <a:xfrm>
            <a:off x="5264298" y="3825368"/>
            <a:ext cx="1663405" cy="27380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Web service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0BCA48-F66B-4DD2-8549-D9CB87C033F9}"/>
              </a:ext>
            </a:extLst>
          </p:cNvPr>
          <p:cNvSpPr/>
          <p:nvPr/>
        </p:nvSpPr>
        <p:spPr>
          <a:xfrm>
            <a:off x="7669618" y="3844271"/>
            <a:ext cx="1793164" cy="27002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Presentation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374313-3A0B-4FF3-8BD0-C2B2E73F689E}"/>
              </a:ext>
            </a:extLst>
          </p:cNvPr>
          <p:cNvSpPr/>
          <p:nvPr/>
        </p:nvSpPr>
        <p:spPr>
          <a:xfrm>
            <a:off x="10037135" y="3825368"/>
            <a:ext cx="1663405" cy="27191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FFFF00"/>
                </a:solidFill>
              </a:rPr>
              <a:t>Refactoring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6BA119B-B391-4593-BB7D-64D021D604C0}"/>
              </a:ext>
            </a:extLst>
          </p:cNvPr>
          <p:cNvCxnSpPr>
            <a:cxnSpLocks/>
            <a:stCxn id="2" idx="3"/>
            <a:endCxn id="5" idx="1"/>
          </p:cNvCxnSpPr>
          <p:nvPr/>
        </p:nvCxnSpPr>
        <p:spPr>
          <a:xfrm>
            <a:off x="2154865" y="2143648"/>
            <a:ext cx="80335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5F62A-9250-4545-8DD4-E2097444895B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4621620" y="2143648"/>
            <a:ext cx="6426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E59C25-4429-4FD8-9C2D-00D708CA4F8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6927703" y="2143648"/>
            <a:ext cx="7419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CB27ED9-1CC9-4E31-91D5-96879F28EFA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333023" y="2143648"/>
            <a:ext cx="704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C1A1584-BB2B-462E-95B2-E849B49F77CE}"/>
              </a:ext>
            </a:extLst>
          </p:cNvPr>
          <p:cNvCxnSpPr/>
          <p:nvPr/>
        </p:nvCxnSpPr>
        <p:spPr>
          <a:xfrm>
            <a:off x="2154865" y="5131981"/>
            <a:ext cx="8534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7ED4F9F-3F8D-4E13-BF8A-EE27B1881035}"/>
              </a:ext>
            </a:extLst>
          </p:cNvPr>
          <p:cNvCxnSpPr>
            <a:cxnSpLocks/>
          </p:cNvCxnSpPr>
          <p:nvPr/>
        </p:nvCxnSpPr>
        <p:spPr>
          <a:xfrm>
            <a:off x="4621620" y="5131981"/>
            <a:ext cx="64267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28235C-10B7-4278-B80B-0DCC5E4E4131}"/>
              </a:ext>
            </a:extLst>
          </p:cNvPr>
          <p:cNvCxnSpPr>
            <a:cxnSpLocks/>
          </p:cNvCxnSpPr>
          <p:nvPr/>
        </p:nvCxnSpPr>
        <p:spPr>
          <a:xfrm>
            <a:off x="6927703" y="5113079"/>
            <a:ext cx="741915" cy="189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4A855F-5C3A-4E1F-9314-4EFEB772BA61}"/>
              </a:ext>
            </a:extLst>
          </p:cNvPr>
          <p:cNvCxnSpPr>
            <a:cxnSpLocks/>
          </p:cNvCxnSpPr>
          <p:nvPr/>
        </p:nvCxnSpPr>
        <p:spPr>
          <a:xfrm>
            <a:off x="9462782" y="5113079"/>
            <a:ext cx="574353" cy="189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50E2027E-0800-44C3-AE09-DF6DF14F96D1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H="1">
            <a:off x="491460" y="2143648"/>
            <a:ext cx="11209080" cy="3065915"/>
          </a:xfrm>
          <a:prstGeom prst="bentConnector5">
            <a:avLst>
              <a:gd name="adj1" fmla="val -2039"/>
              <a:gd name="adj2" fmla="val 46105"/>
              <a:gd name="adj3" fmla="val 10203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1804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>
                <a:solidFill>
                  <a:schemeClr val="tx1"/>
                </a:solidFill>
              </a:rPr>
              <a:t>Further development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32" name="Shape 330">
            <a:extLst>
              <a:ext uri="{FF2B5EF4-FFF2-40B4-BE49-F238E27FC236}">
                <a16:creationId xmlns:a16="http://schemas.microsoft.com/office/drawing/2014/main" id="{5EB726E1-FD7F-418A-9741-7CE4B1D91D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9184276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/>
        </p:nvSpPr>
        <p:spPr>
          <a:xfrm>
            <a:off x="683040" y="232320"/>
            <a:ext cx="11360640" cy="76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3733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What we used in order to create the platform:</a:t>
            </a:r>
            <a:endParaRPr sz="5867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336" name="Shape 3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0160" y="1445280"/>
            <a:ext cx="1303200" cy="14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Shape 3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38880" y="1598400"/>
            <a:ext cx="927840" cy="91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Shape 3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59783" y="4740480"/>
            <a:ext cx="1666080" cy="1666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Shape 33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37280" y="115200"/>
            <a:ext cx="4630560" cy="4630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Shape 34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320320" y="5573520"/>
            <a:ext cx="1551360" cy="1058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Shape 34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290490" y="4602432"/>
            <a:ext cx="1261842" cy="373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Shape 34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281120" y="3206400"/>
            <a:ext cx="2316000" cy="1078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Shape 345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110040" y="1077977"/>
            <a:ext cx="2500800" cy="816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Shape 346" descr="See the source image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378738" y="5218619"/>
            <a:ext cx="1632480" cy="163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D8C18045-58A6-4944-8C4A-3D7DF2EE7A5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53648" y="4244148"/>
            <a:ext cx="2170463" cy="763681"/>
          </a:xfrm>
          <a:prstGeom prst="rect">
            <a:avLst/>
          </a:prstGeom>
        </p:spPr>
      </p:pic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A4D0B99B-F4E7-4415-8547-8C4DCFB7C983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6" t="21600" r="13909" b="30684"/>
          <a:stretch/>
        </p:blipFill>
        <p:spPr>
          <a:xfrm>
            <a:off x="3835223" y="2156526"/>
            <a:ext cx="3655634" cy="1731430"/>
          </a:xfrm>
          <a:prstGeom prst="rect">
            <a:avLst/>
          </a:prstGeom>
        </p:spPr>
      </p:pic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24135CA6-10F9-4F30-8F16-D23C0E929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574" y="3524017"/>
            <a:ext cx="4052249" cy="3586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5D1E-D716-4915-8E78-48DC710F0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</p:spPr>
        <p:txBody>
          <a:bodyPr>
            <a:normAutofit/>
          </a:bodyPr>
          <a:lstStyle/>
          <a:p>
            <a:r>
              <a:rPr lang="en-US" dirty="0"/>
              <a:t>Steganography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F5CCD-DD6E-4723-BB75-67178DDA4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>
                <a:latin typeface="Titillium Web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	Steganography is the art and science of sending covert message and the existence of these messages are only known by the sender and the receiver. </a:t>
            </a:r>
          </a:p>
          <a:p>
            <a:pPr marL="0" indent="0">
              <a:buNone/>
            </a:pPr>
            <a:r>
              <a:rPr lang="en-US" sz="2400">
                <a:latin typeface="Titillium Web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	This technique has been practiced for thousands of years.</a:t>
            </a:r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A4DDBA-8DD4-458D-8DC3-AA159E930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250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63431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9B662-E084-45BA-87FF-8591E6B60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221"/>
            <a:ext cx="10515600" cy="1325563"/>
          </a:xfrm>
        </p:spPr>
        <p:txBody>
          <a:bodyPr/>
          <a:lstStyle/>
          <a:p>
            <a:r>
              <a:rPr lang="en-US" dirty="0"/>
              <a:t>Benefits of steganography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B20DD-2A16-415A-AF0D-CD674C3C9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2433" y="1686364"/>
            <a:ext cx="3928187" cy="83975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Highly </a:t>
            </a:r>
            <a:r>
              <a:rPr lang="en-US" dirty="0">
                <a:solidFill>
                  <a:schemeClr val="accent2"/>
                </a:solidFill>
              </a:rPr>
              <a:t>securely</a:t>
            </a:r>
            <a:r>
              <a:rPr lang="en-US" dirty="0"/>
              <a:t> </a:t>
            </a:r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3A3A76ED-EA23-4143-B4D3-2AEB34A07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59" y="1447784"/>
            <a:ext cx="4326294" cy="3460191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AF4C2251-0A78-49C5-95EE-9F2CF078A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574" y="3361553"/>
            <a:ext cx="6262642" cy="313132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910CEB6-5D5C-42B4-9473-07E968760E8D}"/>
              </a:ext>
            </a:extLst>
          </p:cNvPr>
          <p:cNvSpPr txBox="1">
            <a:spLocks/>
          </p:cNvSpPr>
          <p:nvPr/>
        </p:nvSpPr>
        <p:spPr>
          <a:xfrm>
            <a:off x="865093" y="5455708"/>
            <a:ext cx="4326294" cy="8397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Could be very useful in </a:t>
            </a:r>
            <a:r>
              <a:rPr lang="en-US" dirty="0">
                <a:solidFill>
                  <a:schemeClr val="accent2"/>
                </a:solidFill>
              </a:rPr>
              <a:t>copyright</a:t>
            </a:r>
          </a:p>
        </p:txBody>
      </p:sp>
    </p:spTree>
    <p:extLst>
      <p:ext uri="{BB962C8B-B14F-4D97-AF65-F5344CB8AC3E}">
        <p14:creationId xmlns:p14="http://schemas.microsoft.com/office/powerpoint/2010/main" val="84575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F31DC-970D-4C37-9033-4640E1D1E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8332" y="1619194"/>
            <a:ext cx="4430486" cy="116431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Could not be </a:t>
            </a:r>
            <a:r>
              <a:rPr lang="en-US" dirty="0">
                <a:solidFill>
                  <a:schemeClr val="accent2"/>
                </a:solidFill>
              </a:rPr>
              <a:t>traced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3865C4C-3064-4747-947A-713DFA69B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771" y="993927"/>
            <a:ext cx="4598956" cy="34492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90C06F-3C18-4CDF-9641-AAB9F8E56E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1"/>
          <a:stretch/>
        </p:blipFill>
        <p:spPr>
          <a:xfrm>
            <a:off x="222291" y="3323772"/>
            <a:ext cx="5611284" cy="326501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AB79883-1591-4D47-BB4A-6F171878FDA8}"/>
              </a:ext>
            </a:extLst>
          </p:cNvPr>
          <p:cNvSpPr txBox="1">
            <a:spLocks/>
          </p:cNvSpPr>
          <p:nvPr/>
        </p:nvSpPr>
        <p:spPr>
          <a:xfrm>
            <a:off x="6358427" y="5749028"/>
            <a:ext cx="5430416" cy="8397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Allows </a:t>
            </a:r>
            <a:r>
              <a:rPr lang="en-US" dirty="0">
                <a:solidFill>
                  <a:schemeClr val="accent2"/>
                </a:solidFill>
              </a:rPr>
              <a:t>encrypted communicates </a:t>
            </a:r>
            <a:r>
              <a:rPr lang="en-US" dirty="0"/>
              <a:t>without being detected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618032-DC99-412B-8FDC-636042799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6594"/>
            <a:ext cx="10515600" cy="1325563"/>
          </a:xfrm>
        </p:spPr>
        <p:txBody>
          <a:bodyPr/>
          <a:lstStyle/>
          <a:p>
            <a:r>
              <a:rPr lang="en-US" dirty="0"/>
              <a:t>Benefits of steganography</a:t>
            </a:r>
          </a:p>
        </p:txBody>
      </p:sp>
    </p:spTree>
    <p:extLst>
      <p:ext uri="{BB962C8B-B14F-4D97-AF65-F5344CB8AC3E}">
        <p14:creationId xmlns:p14="http://schemas.microsoft.com/office/powerpoint/2010/main" val="3111679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3B8ED6-7A77-468E-AD2A-F954EFFDA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sz="4100">
                <a:solidFill>
                  <a:srgbClr val="FFFFFF"/>
                </a:solidFill>
              </a:rPr>
              <a:t>Is steganography really useful?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A8A1D2AC-492C-4286-A9F9-737C9E74CD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124626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84847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69651-1667-4901-A9C9-8B514D697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My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D18A9-2E45-45DD-B1D7-0008564E3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2"/>
                </a:solidFill>
              </a:rPr>
              <a:t>highly secure server </a:t>
            </a:r>
            <a:r>
              <a:rPr lang="en-US" dirty="0"/>
              <a:t>which is </a:t>
            </a:r>
            <a:r>
              <a:rPr lang="en-US" dirty="0">
                <a:solidFill>
                  <a:schemeClr val="accent2"/>
                </a:solidFill>
              </a:rPr>
              <a:t>hardware accelerated </a:t>
            </a:r>
            <a:r>
              <a:rPr lang="en-US" dirty="0"/>
              <a:t>to </a:t>
            </a:r>
            <a:r>
              <a:rPr lang="en-US" dirty="0">
                <a:solidFill>
                  <a:schemeClr val="accent2"/>
                </a:solidFill>
              </a:rPr>
              <a:t>embed</a:t>
            </a:r>
            <a:r>
              <a:rPr lang="en-US" dirty="0"/>
              <a:t> and extract hidden data inside </a:t>
            </a:r>
            <a:r>
              <a:rPr lang="en-US" dirty="0">
                <a:solidFill>
                  <a:schemeClr val="accent2"/>
                </a:solidFill>
              </a:rPr>
              <a:t>images</a:t>
            </a:r>
            <a:r>
              <a:rPr lang="en-US" dirty="0"/>
              <a:t>, </a:t>
            </a:r>
            <a:r>
              <a:rPr lang="en-US" dirty="0">
                <a:solidFill>
                  <a:schemeClr val="accent2"/>
                </a:solidFill>
              </a:rPr>
              <a:t>sound</a:t>
            </a:r>
            <a:r>
              <a:rPr lang="en-US" dirty="0"/>
              <a:t> and encrypt data faster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8495F6-DC5E-4CE5-977D-A362382518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310" y="2809486"/>
            <a:ext cx="6411985" cy="360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292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hape 304">
            <a:extLst>
              <a:ext uri="{FF2B5EF4-FFF2-40B4-BE49-F238E27FC236}">
                <a16:creationId xmlns:a16="http://schemas.microsoft.com/office/drawing/2014/main" id="{0487890B-D624-4054-8F9B-DE20350CC76E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marR="0" lvl="0" indent="0"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0" i="0" u="none" strike="noStrike" kern="1200" cap="none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rPr>
              <a:t>So how does it work?</a:t>
            </a:r>
            <a:endParaRPr lang="en-US" sz="2600" b="0" i="0" u="none" strike="noStrike" kern="1200" cap="none">
              <a:solidFill>
                <a:srgbClr val="FFFFFF"/>
              </a:solidFill>
              <a:latin typeface="+mj-lt"/>
              <a:ea typeface="+mj-ea"/>
              <a:cs typeface="+mj-cs"/>
              <a:sym typeface="Cambri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71D482-FC87-4F68-BABC-CD9057E1B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198964"/>
            <a:ext cx="7188199" cy="445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802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63096D4-385F-4F3F-B6AE-DCE3A80D22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8025" y="135255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Object 4">
            <a:extLst>
              <a:ext uri="{FF2B5EF4-FFF2-40B4-BE49-F238E27FC236}">
                <a16:creationId xmlns:a16="http://schemas.microsoft.com/office/drawing/2014/main" id="{298A9ADB-DDB2-43EE-A554-0831640B75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0481074"/>
              </p:ext>
            </p:extLst>
          </p:nvPr>
        </p:nvGraphicFramePr>
        <p:xfrm>
          <a:off x="551543" y="1716200"/>
          <a:ext cx="3994150" cy="4279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hape 276">
            <a:extLst>
              <a:ext uri="{FF2B5EF4-FFF2-40B4-BE49-F238E27FC236}">
                <a16:creationId xmlns:a16="http://schemas.microsoft.com/office/drawing/2014/main" id="{82EFAA2C-4A53-4907-8DDA-631BB2ED24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4302" y="312401"/>
            <a:ext cx="8665826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Performance 	</a:t>
            </a:r>
            <a:r>
              <a:rPr lang="en-GB" dirty="0">
                <a:solidFill>
                  <a:schemeClr val="accent2"/>
                </a:solidFill>
              </a:rPr>
              <a:t>&gt; 300% faster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1913BE1A-CF93-4AB1-8ED0-8383CECCFF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8375" y="31240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" name="Object 10">
            <a:extLst>
              <a:ext uri="{FF2B5EF4-FFF2-40B4-BE49-F238E27FC236}">
                <a16:creationId xmlns:a16="http://schemas.microsoft.com/office/drawing/2014/main" id="{9EDCBDF1-FE0D-42EB-90F1-BE3F5C14F8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8000422"/>
              </p:ext>
            </p:extLst>
          </p:nvPr>
        </p:nvGraphicFramePr>
        <p:xfrm>
          <a:off x="5700486" y="1767000"/>
          <a:ext cx="6252028" cy="41782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25966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lowchart: Document 14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hape 276">
            <a:extLst>
              <a:ext uri="{FF2B5EF4-FFF2-40B4-BE49-F238E27FC236}">
                <a16:creationId xmlns:a16="http://schemas.microsoft.com/office/drawing/2014/main" id="{3E1D97FC-9E03-47C9-A938-DAE038DB4E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spcAft>
                <a:spcPts val="0"/>
              </a:spcAft>
            </a:pPr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Comparison</a:t>
            </a:r>
          </a:p>
        </p:txBody>
      </p:sp>
      <p:graphicFrame>
        <p:nvGraphicFramePr>
          <p:cNvPr id="9" name="Shape 277">
            <a:extLst>
              <a:ext uri="{FF2B5EF4-FFF2-40B4-BE49-F238E27FC236}">
                <a16:creationId xmlns:a16="http://schemas.microsoft.com/office/drawing/2014/main" id="{FC89E78F-AD4E-4E1E-BBE6-F6514093E2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7548319"/>
              </p:ext>
            </p:extLst>
          </p:nvPr>
        </p:nvGraphicFramePr>
        <p:xfrm>
          <a:off x="4207933" y="1154471"/>
          <a:ext cx="7347539" cy="455003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710079">
                  <a:extLst>
                    <a:ext uri="{9D8B030D-6E8A-4147-A177-3AD203B41FA5}">
                      <a16:colId xmlns:a16="http://schemas.microsoft.com/office/drawing/2014/main" val="3889809729"/>
                    </a:ext>
                  </a:extLst>
                </a:gridCol>
                <a:gridCol w="22957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1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9021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800" b="1">
                        <a:solidFill>
                          <a:schemeClr val="tx1"/>
                        </a:solidFill>
                      </a:endParaRP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b="1">
                          <a:solidFill>
                            <a:schemeClr val="tx1"/>
                          </a:solidFill>
                        </a:rPr>
                        <a:t>Medium computer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</a:rPr>
                        <a:t>CPU + Memory + Motherboard + Power supply + Storage + Case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700" b="1">
                          <a:solidFill>
                            <a:srgbClr val="FFFF00"/>
                          </a:solidFill>
                        </a:rPr>
                        <a:t>ARM/FPGA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2700">
                        <a:solidFill>
                          <a:srgbClr val="FFFF00"/>
                        </a:solidFill>
                      </a:endParaRP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3672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tx1"/>
                          </a:solidFill>
                        </a:rPr>
                        <a:t>Price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700">
                          <a:solidFill>
                            <a:schemeClr val="tx1"/>
                          </a:solidFill>
                        </a:rPr>
                        <a:t>&gt; 2000 lei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700">
                          <a:solidFill>
                            <a:srgbClr val="FFFF00"/>
                          </a:solidFill>
                        </a:rPr>
                        <a:t>1600 lei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3672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tx1"/>
                          </a:solidFill>
                        </a:rPr>
                        <a:t>Power on load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tx1"/>
                          </a:solidFill>
                        </a:rPr>
                        <a:t>&gt;300W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rgbClr val="FFFF00"/>
                          </a:solidFill>
                        </a:rPr>
                        <a:t>4.1W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28279917"/>
                  </a:ext>
                </a:extLst>
              </a:tr>
              <a:tr h="753672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tx1"/>
                          </a:solidFill>
                        </a:rPr>
                        <a:t>Monthly cost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tx1"/>
                          </a:solidFill>
                        </a:rPr>
                        <a:t>&gt; 200 lei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rgbClr val="FFFF00"/>
                          </a:solidFill>
                        </a:rPr>
                        <a:t>10 lei</a:t>
                      </a:r>
                    </a:p>
                  </a:txBody>
                  <a:tcPr marL="139554" marR="139554" marT="139554" marB="13955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1433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9712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</Words>
  <Application>Microsoft Office PowerPoint</Application>
  <PresentationFormat>Widescreen</PresentationFormat>
  <Paragraphs>74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Cambria</vt:lpstr>
      <vt:lpstr>Symbol</vt:lpstr>
      <vt:lpstr>Titillium Web</vt:lpstr>
      <vt:lpstr>Office Theme</vt:lpstr>
      <vt:lpstr>Beyond Vision</vt:lpstr>
      <vt:lpstr>Steganography</vt:lpstr>
      <vt:lpstr>Benefits of steganography</vt:lpstr>
      <vt:lpstr>Benefits of steganography</vt:lpstr>
      <vt:lpstr>Is steganography really useful?</vt:lpstr>
      <vt:lpstr>My solution</vt:lpstr>
      <vt:lpstr>PowerPoint Presentation</vt:lpstr>
      <vt:lpstr>Performance  &gt; 300% faster</vt:lpstr>
      <vt:lpstr>Comparison</vt:lpstr>
      <vt:lpstr>PowerPoint Presentation</vt:lpstr>
      <vt:lpstr>PowerPoint Presentation</vt:lpstr>
      <vt:lpstr>Further development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 Vision</dc:title>
  <dc:creator>Beniamin Bia</dc:creator>
  <cp:lastModifiedBy>Beniamin Bia</cp:lastModifiedBy>
  <cp:revision>1</cp:revision>
  <dcterms:created xsi:type="dcterms:W3CDTF">2019-05-04T20:13:10Z</dcterms:created>
  <dcterms:modified xsi:type="dcterms:W3CDTF">2019-05-04T20:14:00Z</dcterms:modified>
</cp:coreProperties>
</file>